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6"/>
  </p:sldMasterIdLst>
  <p:notesMasterIdLst>
    <p:notesMasterId r:id="rId17"/>
  </p:notesMasterIdLst>
  <p:handoutMasterIdLst>
    <p:handoutMasterId r:id="rId18"/>
  </p:handoutMasterIdLst>
  <p:sldIdLst>
    <p:sldId id="295" r:id="rId7"/>
    <p:sldId id="320" r:id="rId8"/>
    <p:sldId id="321" r:id="rId9"/>
    <p:sldId id="322" r:id="rId10"/>
    <p:sldId id="323" r:id="rId11"/>
    <p:sldId id="324" r:id="rId12"/>
    <p:sldId id="325" r:id="rId13"/>
    <p:sldId id="326" r:id="rId14"/>
    <p:sldId id="327" r:id="rId15"/>
    <p:sldId id="328" r:id="rId16"/>
  </p:sldIdLst>
  <p:sldSz cx="9144000" cy="6858000" type="screen4x3"/>
  <p:notesSz cx="6742113" cy="987266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15A432"/>
    <a:srgbClr val="000000"/>
    <a:srgbClr val="00CC00"/>
    <a:srgbClr val="5EBB68"/>
    <a:srgbClr val="02AF4C"/>
    <a:srgbClr val="BFDFBC"/>
    <a:srgbClr val="2F2F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0888" autoAdjust="0"/>
  </p:normalViewPr>
  <p:slideViewPr>
    <p:cSldViewPr snapToGrid="0">
      <p:cViewPr varScale="1">
        <p:scale>
          <a:sx n="58" d="100"/>
          <a:sy n="58" d="100"/>
        </p:scale>
        <p:origin x="1709"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0" Type="http://schemas.openxmlformats.org/officeDocument/2006/relationships/viewProps" Target="viewProps.xml"/><Relationship Id="rId16" Type="http://schemas.openxmlformats.org/officeDocument/2006/relationships/slide" Target="slides/slide10.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presProps" Target="presProps.xml"/><Relationship Id="rId22" Type="http://schemas.openxmlformats.org/officeDocument/2006/relationships/tableStyles" Target="tableStyles.xml"/><Relationship Id="rId9" Type="http://schemas.openxmlformats.org/officeDocument/2006/relationships/slide" Target="slides/slide3.xml"/><Relationship Id="rId14"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582" cy="49534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18971" y="0"/>
            <a:ext cx="2921582" cy="495348"/>
          </a:xfrm>
          <a:prstGeom prst="rect">
            <a:avLst/>
          </a:prstGeom>
        </p:spPr>
        <p:txBody>
          <a:bodyPr vert="horz" lIns="91440" tIns="45720" rIns="91440" bIns="45720" rtlCol="0"/>
          <a:lstStyle>
            <a:lvl1pPr algn="r">
              <a:defRPr sz="1200"/>
            </a:lvl1pPr>
          </a:lstStyle>
          <a:p>
            <a:fld id="{C46A2545-0E26-4A62-A825-38A7D074FEAB}" type="datetimeFigureOut">
              <a:rPr lang="en-GB" smtClean="0"/>
              <a:t>14/03/2023</a:t>
            </a:fld>
            <a:endParaRPr lang="en-GB"/>
          </a:p>
        </p:txBody>
      </p:sp>
      <p:sp>
        <p:nvSpPr>
          <p:cNvPr id="4" name="Footer Placeholder 3"/>
          <p:cNvSpPr>
            <a:spLocks noGrp="1"/>
          </p:cNvSpPr>
          <p:nvPr>
            <p:ph type="ftr" sz="quarter" idx="2"/>
          </p:nvPr>
        </p:nvSpPr>
        <p:spPr>
          <a:xfrm>
            <a:off x="0" y="9377318"/>
            <a:ext cx="2921582" cy="49534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18971" y="9377318"/>
            <a:ext cx="2921582" cy="495347"/>
          </a:xfrm>
          <a:prstGeom prst="rect">
            <a:avLst/>
          </a:prstGeom>
        </p:spPr>
        <p:txBody>
          <a:bodyPr vert="horz" lIns="91440" tIns="45720" rIns="91440" bIns="45720" rtlCol="0" anchor="b"/>
          <a:lstStyle>
            <a:lvl1pPr algn="r">
              <a:defRPr sz="1200"/>
            </a:lvl1pPr>
          </a:lstStyle>
          <a:p>
            <a:fld id="{C584B229-27AA-44A5-89B5-316ED2359C01}" type="slidenum">
              <a:rPr lang="en-GB" smtClean="0"/>
              <a:t>‹#›</a:t>
            </a:fld>
            <a:endParaRPr lang="en-GB"/>
          </a:p>
        </p:txBody>
      </p:sp>
    </p:spTree>
    <p:extLst>
      <p:ext uri="{BB962C8B-B14F-4D97-AF65-F5344CB8AC3E}">
        <p14:creationId xmlns:p14="http://schemas.microsoft.com/office/powerpoint/2010/main" val="24496302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0887"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9621" y="0"/>
            <a:ext cx="2920887" cy="495300"/>
          </a:xfrm>
          <a:prstGeom prst="rect">
            <a:avLst/>
          </a:prstGeom>
        </p:spPr>
        <p:txBody>
          <a:bodyPr vert="horz" lIns="91440" tIns="45720" rIns="91440" bIns="45720" rtlCol="0"/>
          <a:lstStyle>
            <a:lvl1pPr algn="r">
              <a:defRPr sz="1200"/>
            </a:lvl1pPr>
          </a:lstStyle>
          <a:p>
            <a:fld id="{65ACE504-3736-486E-8E43-23A06D753DD0}" type="datetimeFigureOut">
              <a:rPr lang="en-GB" smtClean="0"/>
              <a:t>14/03/2023</a:t>
            </a:fld>
            <a:endParaRPr lang="en-GB"/>
          </a:p>
        </p:txBody>
      </p:sp>
      <p:sp>
        <p:nvSpPr>
          <p:cNvPr id="4" name="Slide Image Placeholder 3"/>
          <p:cNvSpPr>
            <a:spLocks noGrp="1" noRot="1" noChangeAspect="1"/>
          </p:cNvSpPr>
          <p:nvPr>
            <p:ph type="sldImg" idx="2"/>
          </p:nvPr>
        </p:nvSpPr>
        <p:spPr>
          <a:xfrm>
            <a:off x="1149350" y="1233488"/>
            <a:ext cx="4443413" cy="33321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4051" y="4751389"/>
            <a:ext cx="5394011" cy="38877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63"/>
            <a:ext cx="2920887" cy="4953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9621" y="9377363"/>
            <a:ext cx="2920887" cy="495300"/>
          </a:xfrm>
          <a:prstGeom prst="rect">
            <a:avLst/>
          </a:prstGeom>
        </p:spPr>
        <p:txBody>
          <a:bodyPr vert="horz" lIns="91440" tIns="45720" rIns="91440" bIns="45720" rtlCol="0" anchor="b"/>
          <a:lstStyle>
            <a:lvl1pPr algn="r">
              <a:defRPr sz="1200"/>
            </a:lvl1pPr>
          </a:lstStyle>
          <a:p>
            <a:fld id="{8C62AF37-173F-4266-96B8-6D9BEFC0A8B9}" type="slidenum">
              <a:rPr lang="en-GB" smtClean="0"/>
              <a:t>‹#›</a:t>
            </a:fld>
            <a:endParaRPr lang="en-GB"/>
          </a:p>
        </p:txBody>
      </p:sp>
    </p:spTree>
    <p:extLst>
      <p:ext uri="{BB962C8B-B14F-4D97-AF65-F5344CB8AC3E}">
        <p14:creationId xmlns:p14="http://schemas.microsoft.com/office/powerpoint/2010/main" val="24960381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C62AF37-173F-4266-96B8-6D9BEFC0A8B9}" type="slidenum">
              <a:rPr lang="en-GB" smtClean="0"/>
              <a:t>1</a:t>
            </a:fld>
            <a:endParaRPr lang="en-GB"/>
          </a:p>
        </p:txBody>
      </p:sp>
    </p:spTree>
    <p:extLst>
      <p:ext uri="{BB962C8B-B14F-4D97-AF65-F5344CB8AC3E}">
        <p14:creationId xmlns:p14="http://schemas.microsoft.com/office/powerpoint/2010/main" val="15722308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C62AF37-173F-4266-96B8-6D9BEFC0A8B9}" type="slidenum">
              <a:rPr lang="en-GB" smtClean="0"/>
              <a:t>10</a:t>
            </a:fld>
            <a:endParaRPr lang="en-GB"/>
          </a:p>
        </p:txBody>
      </p:sp>
    </p:spTree>
    <p:extLst>
      <p:ext uri="{BB962C8B-B14F-4D97-AF65-F5344CB8AC3E}">
        <p14:creationId xmlns:p14="http://schemas.microsoft.com/office/powerpoint/2010/main" val="1499822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C62AF37-173F-4266-96B8-6D9BEFC0A8B9}" type="slidenum">
              <a:rPr lang="en-GB" smtClean="0"/>
              <a:t>2</a:t>
            </a:fld>
            <a:endParaRPr lang="en-GB"/>
          </a:p>
        </p:txBody>
      </p:sp>
    </p:spTree>
    <p:extLst>
      <p:ext uri="{BB962C8B-B14F-4D97-AF65-F5344CB8AC3E}">
        <p14:creationId xmlns:p14="http://schemas.microsoft.com/office/powerpoint/2010/main" val="952106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C62AF37-173F-4266-96B8-6D9BEFC0A8B9}" type="slidenum">
              <a:rPr lang="en-GB" smtClean="0"/>
              <a:t>3</a:t>
            </a:fld>
            <a:endParaRPr lang="en-GB"/>
          </a:p>
        </p:txBody>
      </p:sp>
    </p:spTree>
    <p:extLst>
      <p:ext uri="{BB962C8B-B14F-4D97-AF65-F5344CB8AC3E}">
        <p14:creationId xmlns:p14="http://schemas.microsoft.com/office/powerpoint/2010/main" val="30716103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Arial" panose="020B060402020202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Arial" panose="020B060402020202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Arial" panose="020B060402020202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Arial" panose="020B0604020202020204" pitchFamily="34" charset="0"/>
              <a:ea typeface="Calibri" panose="020F0502020204030204" pitchFamily="34" charset="0"/>
            </a:endParaRPr>
          </a:p>
          <a:p>
            <a:endParaRPr lang="en-GB" dirty="0"/>
          </a:p>
        </p:txBody>
      </p:sp>
      <p:sp>
        <p:nvSpPr>
          <p:cNvPr id="4" name="Slide Number Placeholder 3"/>
          <p:cNvSpPr>
            <a:spLocks noGrp="1"/>
          </p:cNvSpPr>
          <p:nvPr>
            <p:ph type="sldNum" sz="quarter" idx="5"/>
          </p:nvPr>
        </p:nvSpPr>
        <p:spPr/>
        <p:txBody>
          <a:bodyPr/>
          <a:lstStyle/>
          <a:p>
            <a:fld id="{8C62AF37-173F-4266-96B8-6D9BEFC0A8B9}" type="slidenum">
              <a:rPr lang="en-GB" smtClean="0"/>
              <a:t>4</a:t>
            </a:fld>
            <a:endParaRPr lang="en-GB"/>
          </a:p>
        </p:txBody>
      </p:sp>
    </p:spTree>
    <p:extLst>
      <p:ext uri="{BB962C8B-B14F-4D97-AF65-F5344CB8AC3E}">
        <p14:creationId xmlns:p14="http://schemas.microsoft.com/office/powerpoint/2010/main" val="829208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i="0" dirty="0">
              <a:solidFill>
                <a:srgbClr val="0B0C0C"/>
              </a:solidFill>
              <a:effectLst/>
              <a:latin typeface="GDS Transport"/>
            </a:endParaRPr>
          </a:p>
          <a:p>
            <a:endParaRPr lang="en-GB" dirty="0"/>
          </a:p>
        </p:txBody>
      </p:sp>
      <p:sp>
        <p:nvSpPr>
          <p:cNvPr id="4" name="Slide Number Placeholder 3"/>
          <p:cNvSpPr>
            <a:spLocks noGrp="1"/>
          </p:cNvSpPr>
          <p:nvPr>
            <p:ph type="sldNum" sz="quarter" idx="5"/>
          </p:nvPr>
        </p:nvSpPr>
        <p:spPr/>
        <p:txBody>
          <a:bodyPr/>
          <a:lstStyle/>
          <a:p>
            <a:fld id="{8C62AF37-173F-4266-96B8-6D9BEFC0A8B9}" type="slidenum">
              <a:rPr lang="en-GB" smtClean="0"/>
              <a:t>5</a:t>
            </a:fld>
            <a:endParaRPr lang="en-GB"/>
          </a:p>
        </p:txBody>
      </p:sp>
    </p:spTree>
    <p:extLst>
      <p:ext uri="{BB962C8B-B14F-4D97-AF65-F5344CB8AC3E}">
        <p14:creationId xmlns:p14="http://schemas.microsoft.com/office/powerpoint/2010/main" val="3274359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0" i="0" dirty="0">
              <a:solidFill>
                <a:srgbClr val="0B0C0C"/>
              </a:solidFill>
              <a:effectLst/>
              <a:latin typeface="GDS Transpor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i="0" dirty="0">
              <a:solidFill>
                <a:srgbClr val="0B0C0C"/>
              </a:solidFill>
              <a:effectLst/>
              <a:latin typeface="GDS Transport"/>
            </a:endParaRPr>
          </a:p>
          <a:p>
            <a:endParaRPr lang="en-GB" dirty="0"/>
          </a:p>
        </p:txBody>
      </p:sp>
      <p:sp>
        <p:nvSpPr>
          <p:cNvPr id="4" name="Slide Number Placeholder 3"/>
          <p:cNvSpPr>
            <a:spLocks noGrp="1"/>
          </p:cNvSpPr>
          <p:nvPr>
            <p:ph type="sldNum" sz="quarter" idx="5"/>
          </p:nvPr>
        </p:nvSpPr>
        <p:spPr/>
        <p:txBody>
          <a:bodyPr/>
          <a:lstStyle/>
          <a:p>
            <a:fld id="{8C62AF37-173F-4266-96B8-6D9BEFC0A8B9}" type="slidenum">
              <a:rPr lang="en-GB" smtClean="0"/>
              <a:t>6</a:t>
            </a:fld>
            <a:endParaRPr lang="en-GB"/>
          </a:p>
        </p:txBody>
      </p:sp>
    </p:spTree>
    <p:extLst>
      <p:ext uri="{BB962C8B-B14F-4D97-AF65-F5344CB8AC3E}">
        <p14:creationId xmlns:p14="http://schemas.microsoft.com/office/powerpoint/2010/main" val="36657080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C62AF37-173F-4266-96B8-6D9BEFC0A8B9}" type="slidenum">
              <a:rPr lang="en-GB" smtClean="0"/>
              <a:t>7</a:t>
            </a:fld>
            <a:endParaRPr lang="en-GB"/>
          </a:p>
        </p:txBody>
      </p:sp>
    </p:spTree>
    <p:extLst>
      <p:ext uri="{BB962C8B-B14F-4D97-AF65-F5344CB8AC3E}">
        <p14:creationId xmlns:p14="http://schemas.microsoft.com/office/powerpoint/2010/main" val="32338243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C62AF37-173F-4266-96B8-6D9BEFC0A8B9}" type="slidenum">
              <a:rPr lang="en-GB" smtClean="0"/>
              <a:t>8</a:t>
            </a:fld>
            <a:endParaRPr lang="en-GB"/>
          </a:p>
        </p:txBody>
      </p:sp>
    </p:spTree>
    <p:extLst>
      <p:ext uri="{BB962C8B-B14F-4D97-AF65-F5344CB8AC3E}">
        <p14:creationId xmlns:p14="http://schemas.microsoft.com/office/powerpoint/2010/main" val="41332720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C62AF37-173F-4266-96B8-6D9BEFC0A8B9}" type="slidenum">
              <a:rPr lang="en-GB" smtClean="0"/>
              <a:t>9</a:t>
            </a:fld>
            <a:endParaRPr lang="en-GB"/>
          </a:p>
        </p:txBody>
      </p:sp>
    </p:spTree>
    <p:extLst>
      <p:ext uri="{BB962C8B-B14F-4D97-AF65-F5344CB8AC3E}">
        <p14:creationId xmlns:p14="http://schemas.microsoft.com/office/powerpoint/2010/main" val="1232584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ogo gree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ogo grey">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ogo grey 2">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ogo grey tint">
    <p:bg>
      <p:bgPr>
        <a:blipFill dpi="0" rotWithShape="1">
          <a:blip r:embed="rId2" cstate="print">
            <a:lum/>
          </a:blip>
          <a:srcRect/>
          <a:stretch>
            <a:fillRect t="-2000" b="-2000"/>
          </a:stretch>
        </a:blipFill>
        <a:effectLst/>
      </p:bgPr>
    </p:bg>
    <p:spTree>
      <p:nvGrpSpPr>
        <p:cNvPr id="1" name=""/>
        <p:cNvGrpSpPr/>
        <p:nvPr/>
      </p:nvGrpSpPr>
      <p:grpSpPr>
        <a:xfrm>
          <a:off x="0" y="0"/>
          <a:ext cx="0" cy="0"/>
          <a:chOff x="0" y="0"/>
          <a:chExt cx="0" cy="0"/>
        </a:xfrm>
      </p:grpSpPr>
      <p:pic>
        <p:nvPicPr>
          <p:cNvPr id="3" name="Picture 2" descr="Grey Roundel Big TINT.jpg"/>
          <p:cNvPicPr>
            <a:picLocks/>
          </p:cNvPicPr>
          <p:nvPr userDrawn="1"/>
        </p:nvPicPr>
        <p:blipFill>
          <a:blip r:embed="rId3" cstate="print"/>
          <a:stretch>
            <a:fillRect/>
          </a:stretch>
        </p:blipFill>
        <p:spPr>
          <a:xfrm>
            <a:off x="0" y="0"/>
            <a:ext cx="9195450" cy="6858000"/>
          </a:xfrm>
          <a:prstGeom prst="rect">
            <a:avLst/>
          </a:prstGeom>
        </p:spPr>
      </p:pic>
      <p:sp>
        <p:nvSpPr>
          <p:cNvPr id="4" name="Title 1"/>
          <p:cNvSpPr>
            <a:spLocks noGrp="1"/>
          </p:cNvSpPr>
          <p:nvPr>
            <p:ph type="ctrTitle" hasCustomPrompt="1"/>
          </p:nvPr>
        </p:nvSpPr>
        <p:spPr>
          <a:xfrm>
            <a:off x="468000" y="1700808"/>
            <a:ext cx="8208000" cy="1151084"/>
          </a:xfrm>
        </p:spPr>
        <p:txBody>
          <a:bodyPr anchor="t">
            <a:spAutoFit/>
          </a:bodyPr>
          <a:lstStyle>
            <a:lvl1pPr marL="0" indent="0">
              <a:lnSpc>
                <a:spcPct val="85000"/>
              </a:lnSpc>
              <a:defRPr sz="4400" b="1" baseline="0">
                <a:solidFill>
                  <a:schemeClr val="tx2"/>
                </a:solidFill>
              </a:defRPr>
            </a:lvl1pPr>
          </a:lstStyle>
          <a:p>
            <a:r>
              <a:rPr lang="en-US" dirty="0"/>
              <a:t>Click to edit Master </a:t>
            </a:r>
            <a:br>
              <a:rPr lang="en-US" dirty="0"/>
            </a:br>
            <a:r>
              <a:rPr lang="en-US" dirty="0"/>
              <a:t>title style</a:t>
            </a:r>
            <a:endParaRPr lang="en-GB" dirty="0"/>
          </a:p>
        </p:txBody>
      </p:sp>
      <p:sp>
        <p:nvSpPr>
          <p:cNvPr id="5" name="Subtitle 2"/>
          <p:cNvSpPr>
            <a:spLocks noGrp="1"/>
          </p:cNvSpPr>
          <p:nvPr>
            <p:ph type="subTitle" idx="1"/>
          </p:nvPr>
        </p:nvSpPr>
        <p:spPr>
          <a:xfrm>
            <a:off x="468000" y="2995908"/>
            <a:ext cx="8208000" cy="292388"/>
          </a:xfrm>
        </p:spPr>
        <p:txBody>
          <a:bodyPr>
            <a:spAutoFit/>
          </a:bodyPr>
          <a:lstStyle>
            <a:lvl1pPr marL="0" indent="0" algn="l">
              <a:buNone/>
              <a:defRPr sz="2000">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grey">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6" name="Title 1"/>
          <p:cNvSpPr txBox="1">
            <a:spLocks/>
          </p:cNvSpPr>
          <p:nvPr userDrawn="1"/>
        </p:nvSpPr>
        <p:spPr bwMode="auto">
          <a:xfrm>
            <a:off x="468000" y="1700808"/>
            <a:ext cx="8208000" cy="1151084"/>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0" indent="0" algn="l" rtl="0" eaLnBrk="1" fontAlgn="base" hangingPunct="1">
              <a:lnSpc>
                <a:spcPct val="85000"/>
              </a:lnSpc>
              <a:spcBef>
                <a:spcPct val="0"/>
              </a:spcBef>
              <a:spcAft>
                <a:spcPct val="0"/>
              </a:spcAft>
              <a:buFont typeface="Arial" charset="0"/>
              <a:buNone/>
              <a:defRPr sz="4400" b="1" kern="1200" baseline="0">
                <a:solidFill>
                  <a:schemeClr val="bg1"/>
                </a:solidFill>
                <a:latin typeface="+mj-lt"/>
                <a:ea typeface="+mj-ea"/>
                <a:cs typeface="+mj-cs"/>
              </a:defRPr>
            </a:lvl1pPr>
            <a:lvl2pPr marL="742950" indent="-742950" algn="l" rtl="0" eaLnBrk="1" fontAlgn="base" hangingPunct="1">
              <a:lnSpc>
                <a:spcPct val="90000"/>
              </a:lnSpc>
              <a:spcBef>
                <a:spcPct val="0"/>
              </a:spcBef>
              <a:spcAft>
                <a:spcPct val="0"/>
              </a:spcAft>
              <a:buFont typeface="Arial" charset="0"/>
              <a:buAutoNum type="arabicPeriod"/>
              <a:defRPr sz="3600" b="1">
                <a:solidFill>
                  <a:schemeClr val="tx1"/>
                </a:solidFill>
                <a:latin typeface="Arial" charset="0"/>
              </a:defRPr>
            </a:lvl2pPr>
            <a:lvl3pPr marL="742950" indent="-742950" algn="l" rtl="0" eaLnBrk="1" fontAlgn="base" hangingPunct="1">
              <a:lnSpc>
                <a:spcPct val="90000"/>
              </a:lnSpc>
              <a:spcBef>
                <a:spcPct val="0"/>
              </a:spcBef>
              <a:spcAft>
                <a:spcPct val="0"/>
              </a:spcAft>
              <a:buFont typeface="Arial" charset="0"/>
              <a:buAutoNum type="arabicPeriod"/>
              <a:defRPr sz="3600" b="1">
                <a:solidFill>
                  <a:schemeClr val="tx1"/>
                </a:solidFill>
                <a:latin typeface="Arial" charset="0"/>
              </a:defRPr>
            </a:lvl3pPr>
            <a:lvl4pPr marL="742950" indent="-742950" algn="l" rtl="0" eaLnBrk="1" fontAlgn="base" hangingPunct="1">
              <a:lnSpc>
                <a:spcPct val="90000"/>
              </a:lnSpc>
              <a:spcBef>
                <a:spcPct val="0"/>
              </a:spcBef>
              <a:spcAft>
                <a:spcPct val="0"/>
              </a:spcAft>
              <a:buFont typeface="Arial" charset="0"/>
              <a:buAutoNum type="arabicPeriod"/>
              <a:defRPr sz="3600" b="1">
                <a:solidFill>
                  <a:schemeClr val="tx1"/>
                </a:solidFill>
                <a:latin typeface="Arial" charset="0"/>
              </a:defRPr>
            </a:lvl4pPr>
            <a:lvl5pPr marL="742950" indent="-742950" algn="l" rtl="0" eaLnBrk="1" fontAlgn="base" hangingPunct="1">
              <a:lnSpc>
                <a:spcPct val="90000"/>
              </a:lnSpc>
              <a:spcBef>
                <a:spcPct val="0"/>
              </a:spcBef>
              <a:spcAft>
                <a:spcPct val="0"/>
              </a:spcAft>
              <a:buFont typeface="Arial" charset="0"/>
              <a:buAutoNum type="arabicPeriod"/>
              <a:defRPr sz="3600" b="1">
                <a:solidFill>
                  <a:schemeClr val="tx1"/>
                </a:solidFill>
                <a:latin typeface="Arial" charset="0"/>
              </a:defRPr>
            </a:lvl5pPr>
            <a:lvl6pPr marL="1200150" indent="-742950" algn="l" rtl="0" eaLnBrk="1" fontAlgn="base" hangingPunct="1">
              <a:lnSpc>
                <a:spcPct val="90000"/>
              </a:lnSpc>
              <a:spcBef>
                <a:spcPct val="0"/>
              </a:spcBef>
              <a:spcAft>
                <a:spcPct val="0"/>
              </a:spcAft>
              <a:buFont typeface="Arial" charset="0"/>
              <a:buAutoNum type="arabicPeriod"/>
              <a:defRPr sz="3600" b="1">
                <a:solidFill>
                  <a:schemeClr val="tx1"/>
                </a:solidFill>
                <a:latin typeface="Arial" charset="0"/>
              </a:defRPr>
            </a:lvl6pPr>
            <a:lvl7pPr marL="1657350" indent="-742950" algn="l" rtl="0" eaLnBrk="1" fontAlgn="base" hangingPunct="1">
              <a:lnSpc>
                <a:spcPct val="90000"/>
              </a:lnSpc>
              <a:spcBef>
                <a:spcPct val="0"/>
              </a:spcBef>
              <a:spcAft>
                <a:spcPct val="0"/>
              </a:spcAft>
              <a:buFont typeface="Arial" charset="0"/>
              <a:buAutoNum type="arabicPeriod"/>
              <a:defRPr sz="3600" b="1">
                <a:solidFill>
                  <a:schemeClr val="tx1"/>
                </a:solidFill>
                <a:latin typeface="Arial" charset="0"/>
              </a:defRPr>
            </a:lvl7pPr>
            <a:lvl8pPr marL="2114550" indent="-742950" algn="l" rtl="0" eaLnBrk="1" fontAlgn="base" hangingPunct="1">
              <a:lnSpc>
                <a:spcPct val="90000"/>
              </a:lnSpc>
              <a:spcBef>
                <a:spcPct val="0"/>
              </a:spcBef>
              <a:spcAft>
                <a:spcPct val="0"/>
              </a:spcAft>
              <a:buFont typeface="Arial" charset="0"/>
              <a:buAutoNum type="arabicPeriod"/>
              <a:defRPr sz="3600" b="1">
                <a:solidFill>
                  <a:schemeClr val="tx1"/>
                </a:solidFill>
                <a:latin typeface="Arial" charset="0"/>
              </a:defRPr>
            </a:lvl8pPr>
            <a:lvl9pPr marL="2571750" indent="-742950" algn="l" rtl="0" eaLnBrk="1" fontAlgn="base" hangingPunct="1">
              <a:lnSpc>
                <a:spcPct val="90000"/>
              </a:lnSpc>
              <a:spcBef>
                <a:spcPct val="0"/>
              </a:spcBef>
              <a:spcAft>
                <a:spcPct val="0"/>
              </a:spcAft>
              <a:buFont typeface="Arial" charset="0"/>
              <a:buAutoNum type="arabicPeriod"/>
              <a:defRPr sz="3600" b="1">
                <a:solidFill>
                  <a:schemeClr val="tx1"/>
                </a:solidFill>
                <a:latin typeface="Arial" charset="0"/>
              </a:defRPr>
            </a:lvl9pPr>
          </a:lstStyle>
          <a:p>
            <a:pPr marL="0" marR="0" lvl="0" indent="0" algn="l" defTabSz="914400" rtl="0" eaLnBrk="1" fontAlgn="base" latinLnBrk="0" hangingPunct="1">
              <a:lnSpc>
                <a:spcPct val="85000"/>
              </a:lnSpc>
              <a:spcBef>
                <a:spcPct val="0"/>
              </a:spcBef>
              <a:spcAft>
                <a:spcPct val="0"/>
              </a:spcAft>
              <a:buClrTx/>
              <a:buSzTx/>
              <a:buFont typeface="Arial" charset="0"/>
              <a:buNone/>
              <a:tabLst/>
              <a:defRPr/>
            </a:pPr>
            <a:r>
              <a:rPr kumimoji="0" lang="en-US" sz="4400" b="1" i="0" u="none" strike="noStrike" kern="1200" cap="none" spc="0" normalizeH="0" baseline="0" noProof="0">
                <a:ln>
                  <a:noFill/>
                </a:ln>
                <a:solidFill>
                  <a:srgbClr val="FFFFFF"/>
                </a:solidFill>
                <a:effectLst/>
                <a:uLnTx/>
                <a:uFillTx/>
                <a:latin typeface="Arial"/>
                <a:ea typeface="+mj-ea"/>
                <a:cs typeface="+mj-cs"/>
              </a:rPr>
              <a:t>Click to edit Master </a:t>
            </a:r>
            <a:br>
              <a:rPr kumimoji="0" lang="en-US" sz="4400" b="1" i="0" u="none" strike="noStrike" kern="1200" cap="none" spc="0" normalizeH="0" baseline="0" noProof="0">
                <a:ln>
                  <a:noFill/>
                </a:ln>
                <a:solidFill>
                  <a:srgbClr val="FFFFFF"/>
                </a:solidFill>
                <a:effectLst/>
                <a:uLnTx/>
                <a:uFillTx/>
                <a:latin typeface="Arial"/>
                <a:ea typeface="+mj-ea"/>
                <a:cs typeface="+mj-cs"/>
              </a:rPr>
            </a:br>
            <a:r>
              <a:rPr kumimoji="0" lang="en-US" sz="4400" b="1" i="0" u="none" strike="noStrike" kern="1200" cap="none" spc="0" normalizeH="0" baseline="0" noProof="0">
                <a:ln>
                  <a:noFill/>
                </a:ln>
                <a:solidFill>
                  <a:srgbClr val="FFFFFF"/>
                </a:solidFill>
                <a:effectLst/>
                <a:uLnTx/>
                <a:uFillTx/>
                <a:latin typeface="Arial"/>
                <a:ea typeface="+mj-ea"/>
                <a:cs typeface="+mj-cs"/>
              </a:rPr>
              <a:t>title style</a:t>
            </a:r>
            <a:endParaRPr kumimoji="0" lang="en-GB" sz="4400" b="1" i="0" u="none" strike="noStrike" kern="1200" cap="none" spc="0" normalizeH="0" baseline="0" noProof="0" dirty="0">
              <a:ln>
                <a:noFill/>
              </a:ln>
              <a:solidFill>
                <a:srgbClr val="FFFFFF"/>
              </a:solidFill>
              <a:effectLst/>
              <a:uLnTx/>
              <a:uFillTx/>
              <a:latin typeface="Arial"/>
              <a:ea typeface="+mj-ea"/>
              <a:cs typeface="+mj-cs"/>
            </a:endParaRPr>
          </a:p>
        </p:txBody>
      </p:sp>
      <p:sp>
        <p:nvSpPr>
          <p:cNvPr id="7" name="Subtitle 2"/>
          <p:cNvSpPr txBox="1">
            <a:spLocks/>
          </p:cNvSpPr>
          <p:nvPr userDrawn="1"/>
        </p:nvSpPr>
        <p:spPr bwMode="auto">
          <a:xfrm>
            <a:off x="468000" y="2995908"/>
            <a:ext cx="8208000" cy="2923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0" indent="0" algn="l" rtl="0" eaLnBrk="1" fontAlgn="base" hangingPunct="1">
              <a:lnSpc>
                <a:spcPct val="95000"/>
              </a:lnSpc>
              <a:spcBef>
                <a:spcPct val="20000"/>
              </a:spcBef>
              <a:spcAft>
                <a:spcPct val="0"/>
              </a:spcAft>
              <a:buFont typeface="Arial" panose="020B0604020202020204" pitchFamily="34" charset="0"/>
              <a:buNone/>
              <a:defRPr sz="2000" kern="1200" baseline="0">
                <a:solidFill>
                  <a:schemeClr val="bg1"/>
                </a:solidFill>
                <a:latin typeface="+mn-lt"/>
                <a:ea typeface="+mn-ea"/>
                <a:cs typeface="+mn-cs"/>
              </a:defRPr>
            </a:lvl1pPr>
            <a:lvl2pPr marL="457200" indent="0" algn="ctr" rtl="0" eaLnBrk="1" fontAlgn="base" hangingPunct="1">
              <a:lnSpc>
                <a:spcPct val="95000"/>
              </a:lnSpc>
              <a:spcBef>
                <a:spcPct val="20000"/>
              </a:spcBef>
              <a:spcAft>
                <a:spcPct val="0"/>
              </a:spcAft>
              <a:buFont typeface="Arial" panose="020B0604020202020204" pitchFamily="34" charset="0"/>
              <a:buNone/>
              <a:defRPr sz="2400" kern="1200" baseline="0">
                <a:solidFill>
                  <a:schemeClr val="tx1">
                    <a:tint val="75000"/>
                  </a:schemeClr>
                </a:solidFill>
                <a:latin typeface="+mn-lt"/>
                <a:ea typeface="+mn-ea"/>
                <a:cs typeface="+mn-cs"/>
              </a:defRPr>
            </a:lvl2pPr>
            <a:lvl3pPr marL="914400" indent="0" algn="ctr" rtl="0" eaLnBrk="1" fontAlgn="base" hangingPunct="1">
              <a:lnSpc>
                <a:spcPct val="95000"/>
              </a:lnSpc>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1" fontAlgn="base" hangingPunct="1">
              <a:lnSpc>
                <a:spcPct val="95000"/>
              </a:lnSpc>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1" fontAlgn="base" hangingPunct="1">
              <a:lnSpc>
                <a:spcPct val="95000"/>
              </a:lnSpc>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marR="0" lvl="0" indent="0" algn="l" defTabSz="914400" rtl="0" eaLnBrk="1" fontAlgn="base" latinLnBrk="0" hangingPunct="1">
              <a:lnSpc>
                <a:spcPct val="95000"/>
              </a:lnSpc>
              <a:spcBef>
                <a:spcPct val="20000"/>
              </a:spcBef>
              <a:spcAft>
                <a:spcPct val="0"/>
              </a:spcAft>
              <a:buClrTx/>
              <a:buSzTx/>
              <a:buFont typeface="Arial" panose="020B0604020202020204" pitchFamily="34" charset="0"/>
              <a:buNone/>
              <a:tabLst/>
              <a:defRPr/>
            </a:pPr>
            <a:r>
              <a:rPr kumimoji="0" lang="en-US" sz="2000" b="0" i="0" u="none" strike="noStrike" kern="1200" cap="none" spc="0" normalizeH="0" baseline="0" noProof="0">
                <a:ln>
                  <a:noFill/>
                </a:ln>
                <a:solidFill>
                  <a:srgbClr val="FFFFFF"/>
                </a:solidFill>
                <a:effectLst/>
                <a:uLnTx/>
                <a:uFillTx/>
                <a:latin typeface="Arial"/>
                <a:ea typeface="+mn-ea"/>
                <a:cs typeface="+mn-cs"/>
              </a:rPr>
              <a:t>Click to edit Master subtitle style</a:t>
            </a:r>
            <a:endParaRPr kumimoji="0" lang="en-US" sz="2000" b="0" i="0" u="none" strike="noStrike" kern="1200" cap="none" spc="0" normalizeH="0" baseline="0" noProof="0" dirty="0">
              <a:ln>
                <a:noFill/>
              </a:ln>
              <a:solidFill>
                <a:srgbClr val="FFFFFF"/>
              </a:solidFill>
              <a:effectLst/>
              <a:uLnTx/>
              <a:uFillTx/>
              <a:latin typeface="Arial"/>
              <a:ea typeface="+mn-ea"/>
              <a:cs typeface="+mn-cs"/>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grey white">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6" name="Title 1"/>
          <p:cNvSpPr txBox="1">
            <a:spLocks/>
          </p:cNvSpPr>
          <p:nvPr userDrawn="1"/>
        </p:nvSpPr>
        <p:spPr bwMode="auto">
          <a:xfrm>
            <a:off x="468000" y="1700808"/>
            <a:ext cx="8208000" cy="1151084"/>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0" indent="0" algn="l" rtl="0" eaLnBrk="1" fontAlgn="base" hangingPunct="1">
              <a:lnSpc>
                <a:spcPct val="85000"/>
              </a:lnSpc>
              <a:spcBef>
                <a:spcPct val="0"/>
              </a:spcBef>
              <a:spcAft>
                <a:spcPct val="0"/>
              </a:spcAft>
              <a:buFont typeface="Arial" charset="0"/>
              <a:buNone/>
              <a:defRPr sz="4400" b="1" kern="1200" baseline="0">
                <a:solidFill>
                  <a:schemeClr val="tx2"/>
                </a:solidFill>
                <a:latin typeface="+mj-lt"/>
                <a:ea typeface="+mj-ea"/>
                <a:cs typeface="+mj-cs"/>
              </a:defRPr>
            </a:lvl1pPr>
            <a:lvl2pPr marL="742950" indent="-742950" algn="l" rtl="0" eaLnBrk="1" fontAlgn="base" hangingPunct="1">
              <a:lnSpc>
                <a:spcPct val="90000"/>
              </a:lnSpc>
              <a:spcBef>
                <a:spcPct val="0"/>
              </a:spcBef>
              <a:spcAft>
                <a:spcPct val="0"/>
              </a:spcAft>
              <a:buFont typeface="Arial" charset="0"/>
              <a:buAutoNum type="arabicPeriod"/>
              <a:defRPr sz="3600" b="1">
                <a:solidFill>
                  <a:schemeClr val="tx1"/>
                </a:solidFill>
                <a:latin typeface="Arial" charset="0"/>
              </a:defRPr>
            </a:lvl2pPr>
            <a:lvl3pPr marL="742950" indent="-742950" algn="l" rtl="0" eaLnBrk="1" fontAlgn="base" hangingPunct="1">
              <a:lnSpc>
                <a:spcPct val="90000"/>
              </a:lnSpc>
              <a:spcBef>
                <a:spcPct val="0"/>
              </a:spcBef>
              <a:spcAft>
                <a:spcPct val="0"/>
              </a:spcAft>
              <a:buFont typeface="Arial" charset="0"/>
              <a:buAutoNum type="arabicPeriod"/>
              <a:defRPr sz="3600" b="1">
                <a:solidFill>
                  <a:schemeClr val="tx1"/>
                </a:solidFill>
                <a:latin typeface="Arial" charset="0"/>
              </a:defRPr>
            </a:lvl3pPr>
            <a:lvl4pPr marL="742950" indent="-742950" algn="l" rtl="0" eaLnBrk="1" fontAlgn="base" hangingPunct="1">
              <a:lnSpc>
                <a:spcPct val="90000"/>
              </a:lnSpc>
              <a:spcBef>
                <a:spcPct val="0"/>
              </a:spcBef>
              <a:spcAft>
                <a:spcPct val="0"/>
              </a:spcAft>
              <a:buFont typeface="Arial" charset="0"/>
              <a:buAutoNum type="arabicPeriod"/>
              <a:defRPr sz="3600" b="1">
                <a:solidFill>
                  <a:schemeClr val="tx1"/>
                </a:solidFill>
                <a:latin typeface="Arial" charset="0"/>
              </a:defRPr>
            </a:lvl4pPr>
            <a:lvl5pPr marL="742950" indent="-742950" algn="l" rtl="0" eaLnBrk="1" fontAlgn="base" hangingPunct="1">
              <a:lnSpc>
                <a:spcPct val="90000"/>
              </a:lnSpc>
              <a:spcBef>
                <a:spcPct val="0"/>
              </a:spcBef>
              <a:spcAft>
                <a:spcPct val="0"/>
              </a:spcAft>
              <a:buFont typeface="Arial" charset="0"/>
              <a:buAutoNum type="arabicPeriod"/>
              <a:defRPr sz="3600" b="1">
                <a:solidFill>
                  <a:schemeClr val="tx1"/>
                </a:solidFill>
                <a:latin typeface="Arial" charset="0"/>
              </a:defRPr>
            </a:lvl5pPr>
            <a:lvl6pPr marL="1200150" indent="-742950" algn="l" rtl="0" eaLnBrk="1" fontAlgn="base" hangingPunct="1">
              <a:lnSpc>
                <a:spcPct val="90000"/>
              </a:lnSpc>
              <a:spcBef>
                <a:spcPct val="0"/>
              </a:spcBef>
              <a:spcAft>
                <a:spcPct val="0"/>
              </a:spcAft>
              <a:buFont typeface="Arial" charset="0"/>
              <a:buAutoNum type="arabicPeriod"/>
              <a:defRPr sz="3600" b="1">
                <a:solidFill>
                  <a:schemeClr val="tx1"/>
                </a:solidFill>
                <a:latin typeface="Arial" charset="0"/>
              </a:defRPr>
            </a:lvl6pPr>
            <a:lvl7pPr marL="1657350" indent="-742950" algn="l" rtl="0" eaLnBrk="1" fontAlgn="base" hangingPunct="1">
              <a:lnSpc>
                <a:spcPct val="90000"/>
              </a:lnSpc>
              <a:spcBef>
                <a:spcPct val="0"/>
              </a:spcBef>
              <a:spcAft>
                <a:spcPct val="0"/>
              </a:spcAft>
              <a:buFont typeface="Arial" charset="0"/>
              <a:buAutoNum type="arabicPeriod"/>
              <a:defRPr sz="3600" b="1">
                <a:solidFill>
                  <a:schemeClr val="tx1"/>
                </a:solidFill>
                <a:latin typeface="Arial" charset="0"/>
              </a:defRPr>
            </a:lvl7pPr>
            <a:lvl8pPr marL="2114550" indent="-742950" algn="l" rtl="0" eaLnBrk="1" fontAlgn="base" hangingPunct="1">
              <a:lnSpc>
                <a:spcPct val="90000"/>
              </a:lnSpc>
              <a:spcBef>
                <a:spcPct val="0"/>
              </a:spcBef>
              <a:spcAft>
                <a:spcPct val="0"/>
              </a:spcAft>
              <a:buFont typeface="Arial" charset="0"/>
              <a:buAutoNum type="arabicPeriod"/>
              <a:defRPr sz="3600" b="1">
                <a:solidFill>
                  <a:schemeClr val="tx1"/>
                </a:solidFill>
                <a:latin typeface="Arial" charset="0"/>
              </a:defRPr>
            </a:lvl8pPr>
            <a:lvl9pPr marL="2571750" indent="-742950" algn="l" rtl="0" eaLnBrk="1" fontAlgn="base" hangingPunct="1">
              <a:lnSpc>
                <a:spcPct val="90000"/>
              </a:lnSpc>
              <a:spcBef>
                <a:spcPct val="0"/>
              </a:spcBef>
              <a:spcAft>
                <a:spcPct val="0"/>
              </a:spcAft>
              <a:buFont typeface="Arial" charset="0"/>
              <a:buAutoNum type="arabicPeriod"/>
              <a:defRPr sz="3600" b="1">
                <a:solidFill>
                  <a:schemeClr val="tx1"/>
                </a:solidFill>
                <a:latin typeface="Arial" charset="0"/>
              </a:defRPr>
            </a:lvl9pPr>
          </a:lstStyle>
          <a:p>
            <a:pPr marL="0" marR="0" lvl="0" indent="0" algn="l" defTabSz="914400" rtl="0" eaLnBrk="1" fontAlgn="base" latinLnBrk="0" hangingPunct="1">
              <a:lnSpc>
                <a:spcPct val="85000"/>
              </a:lnSpc>
              <a:spcBef>
                <a:spcPct val="0"/>
              </a:spcBef>
              <a:spcAft>
                <a:spcPct val="0"/>
              </a:spcAft>
              <a:buClrTx/>
              <a:buSzTx/>
              <a:buFont typeface="Arial" charset="0"/>
              <a:buNone/>
              <a:tabLst/>
              <a:defRPr/>
            </a:pPr>
            <a:r>
              <a:rPr kumimoji="0" lang="en-US" sz="4400" b="1" i="0" u="none" strike="noStrike" kern="1200" cap="none" spc="0" normalizeH="0" baseline="0" noProof="0">
                <a:ln>
                  <a:noFill/>
                </a:ln>
                <a:solidFill>
                  <a:srgbClr val="00AF41"/>
                </a:solidFill>
                <a:effectLst/>
                <a:uLnTx/>
                <a:uFillTx/>
                <a:latin typeface="Arial"/>
                <a:ea typeface="+mj-ea"/>
                <a:cs typeface="+mj-cs"/>
              </a:rPr>
              <a:t>Click to edit Master </a:t>
            </a:r>
            <a:br>
              <a:rPr kumimoji="0" lang="en-US" sz="4400" b="1" i="0" u="none" strike="noStrike" kern="1200" cap="none" spc="0" normalizeH="0" baseline="0" noProof="0">
                <a:ln>
                  <a:noFill/>
                </a:ln>
                <a:solidFill>
                  <a:srgbClr val="00AF41"/>
                </a:solidFill>
                <a:effectLst/>
                <a:uLnTx/>
                <a:uFillTx/>
                <a:latin typeface="Arial"/>
                <a:ea typeface="+mj-ea"/>
                <a:cs typeface="+mj-cs"/>
              </a:rPr>
            </a:br>
            <a:r>
              <a:rPr kumimoji="0" lang="en-US" sz="4400" b="1" i="0" u="none" strike="noStrike" kern="1200" cap="none" spc="0" normalizeH="0" baseline="0" noProof="0">
                <a:ln>
                  <a:noFill/>
                </a:ln>
                <a:solidFill>
                  <a:srgbClr val="00AF41"/>
                </a:solidFill>
                <a:effectLst/>
                <a:uLnTx/>
                <a:uFillTx/>
                <a:latin typeface="Arial"/>
                <a:ea typeface="+mj-ea"/>
                <a:cs typeface="+mj-cs"/>
              </a:rPr>
              <a:t>title style</a:t>
            </a:r>
            <a:endParaRPr kumimoji="0" lang="en-GB" sz="4400" b="1" i="0" u="none" strike="noStrike" kern="1200" cap="none" spc="0" normalizeH="0" baseline="0" noProof="0" dirty="0">
              <a:ln>
                <a:noFill/>
              </a:ln>
              <a:solidFill>
                <a:srgbClr val="00AF41"/>
              </a:solidFill>
              <a:effectLst/>
              <a:uLnTx/>
              <a:uFillTx/>
              <a:latin typeface="Arial"/>
              <a:ea typeface="+mj-ea"/>
              <a:cs typeface="+mj-cs"/>
            </a:endParaRPr>
          </a:p>
        </p:txBody>
      </p:sp>
      <p:sp>
        <p:nvSpPr>
          <p:cNvPr id="7" name="Subtitle 2"/>
          <p:cNvSpPr txBox="1">
            <a:spLocks/>
          </p:cNvSpPr>
          <p:nvPr userDrawn="1"/>
        </p:nvSpPr>
        <p:spPr bwMode="auto">
          <a:xfrm>
            <a:off x="468000" y="2995908"/>
            <a:ext cx="8208000" cy="2923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0" indent="0" algn="l" rtl="0" eaLnBrk="1" fontAlgn="base" hangingPunct="1">
              <a:lnSpc>
                <a:spcPct val="95000"/>
              </a:lnSpc>
              <a:spcBef>
                <a:spcPct val="20000"/>
              </a:spcBef>
              <a:spcAft>
                <a:spcPct val="0"/>
              </a:spcAft>
              <a:buFont typeface="Arial" panose="020B0604020202020204" pitchFamily="34" charset="0"/>
              <a:buNone/>
              <a:defRPr sz="2000" kern="1200" baseline="0">
                <a:solidFill>
                  <a:schemeClr val="accent6"/>
                </a:solidFill>
                <a:latin typeface="+mn-lt"/>
                <a:ea typeface="+mn-ea"/>
                <a:cs typeface="+mn-cs"/>
              </a:defRPr>
            </a:lvl1pPr>
            <a:lvl2pPr marL="457200" indent="0" algn="ctr" rtl="0" eaLnBrk="1" fontAlgn="base" hangingPunct="1">
              <a:lnSpc>
                <a:spcPct val="95000"/>
              </a:lnSpc>
              <a:spcBef>
                <a:spcPct val="20000"/>
              </a:spcBef>
              <a:spcAft>
                <a:spcPct val="0"/>
              </a:spcAft>
              <a:buFont typeface="Arial" panose="020B0604020202020204" pitchFamily="34" charset="0"/>
              <a:buNone/>
              <a:defRPr sz="2400" kern="1200" baseline="0">
                <a:solidFill>
                  <a:schemeClr val="tx1">
                    <a:tint val="75000"/>
                  </a:schemeClr>
                </a:solidFill>
                <a:latin typeface="+mn-lt"/>
                <a:ea typeface="+mn-ea"/>
                <a:cs typeface="+mn-cs"/>
              </a:defRPr>
            </a:lvl2pPr>
            <a:lvl3pPr marL="914400" indent="0" algn="ctr" rtl="0" eaLnBrk="1" fontAlgn="base" hangingPunct="1">
              <a:lnSpc>
                <a:spcPct val="95000"/>
              </a:lnSpc>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1" fontAlgn="base" hangingPunct="1">
              <a:lnSpc>
                <a:spcPct val="95000"/>
              </a:lnSpc>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1" fontAlgn="base" hangingPunct="1">
              <a:lnSpc>
                <a:spcPct val="95000"/>
              </a:lnSpc>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marR="0" lvl="0" indent="0" algn="l" defTabSz="914400" rtl="0" eaLnBrk="1" fontAlgn="base" latinLnBrk="0" hangingPunct="1">
              <a:lnSpc>
                <a:spcPct val="95000"/>
              </a:lnSpc>
              <a:spcBef>
                <a:spcPct val="20000"/>
              </a:spcBef>
              <a:spcAft>
                <a:spcPct val="0"/>
              </a:spcAft>
              <a:buClrTx/>
              <a:buSzTx/>
              <a:buFont typeface="Arial" panose="020B0604020202020204" pitchFamily="34" charset="0"/>
              <a:buNone/>
              <a:tabLst/>
              <a:defRPr/>
            </a:pPr>
            <a:r>
              <a:rPr kumimoji="0" lang="en-US" sz="2000" b="0" i="0" u="none" strike="noStrike" kern="1200" cap="none" spc="0" normalizeH="0" baseline="0" noProof="0">
                <a:ln>
                  <a:noFill/>
                </a:ln>
                <a:solidFill>
                  <a:schemeClr val="tx1"/>
                </a:solidFill>
                <a:effectLst/>
                <a:uLnTx/>
                <a:uFillTx/>
                <a:latin typeface="Arial"/>
                <a:ea typeface="+mn-ea"/>
                <a:cs typeface="+mn-cs"/>
              </a:rPr>
              <a:t>Click to edit Master subtitle style</a:t>
            </a:r>
            <a:endParaRPr kumimoji="0" lang="en-US" sz="2000" b="0" i="0" u="none" strike="noStrike" kern="1200" cap="none" spc="0" normalizeH="0" baseline="0" noProof="0" dirty="0">
              <a:ln>
                <a:noFill/>
              </a:ln>
              <a:solidFill>
                <a:schemeClr val="tx1"/>
              </a:solidFill>
              <a:effectLst/>
              <a:uLnTx/>
              <a:uFillTx/>
              <a:latin typeface="Arial"/>
              <a:ea typeface="+mn-ea"/>
              <a:cs typeface="+mn-cs"/>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 Column grey">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lvl1pPr>
              <a:defRPr>
                <a:solidFill>
                  <a:srgbClr val="FFFFFF"/>
                </a:solidFill>
              </a:defRPr>
            </a:lvl1pPr>
          </a:lstStyle>
          <a:p>
            <a:r>
              <a:rPr lang="en-US"/>
              <a:t>Click to edit Master title style</a:t>
            </a:r>
            <a:endParaRPr lang="en-GB" dirty="0"/>
          </a:p>
        </p:txBody>
      </p:sp>
      <p:sp>
        <p:nvSpPr>
          <p:cNvPr id="5" name="Date Placeholder 3"/>
          <p:cNvSpPr>
            <a:spLocks noGrp="1"/>
          </p:cNvSpPr>
          <p:nvPr>
            <p:ph type="dt" sz="half" idx="10"/>
          </p:nvPr>
        </p:nvSpPr>
        <p:spPr>
          <a:xfrm>
            <a:off x="857250" y="6196013"/>
            <a:ext cx="1081088" cy="387350"/>
          </a:xfrm>
        </p:spPr>
        <p:txBody>
          <a:bodyPr/>
          <a:lstStyle>
            <a:lvl1pPr>
              <a:lnSpc>
                <a:spcPct val="100000"/>
              </a:lnSpc>
              <a:defRPr>
                <a:solidFill>
                  <a:schemeClr val="bg1"/>
                </a:solidFill>
              </a:defRPr>
            </a:lvl1pPr>
          </a:lstStyle>
          <a:p>
            <a:pPr>
              <a:defRPr/>
            </a:pPr>
            <a:fld id="{E8F3BDA7-BDC6-41F6-9669-CF469B298DB8}" type="datetime1">
              <a:rPr lang="en-GB" smtClean="0"/>
              <a:pPr>
                <a:defRPr/>
              </a:pPr>
              <a:t>14/03/2023</a:t>
            </a:fld>
            <a:endParaRPr lang="en-GB" dirty="0"/>
          </a:p>
        </p:txBody>
      </p:sp>
      <p:sp>
        <p:nvSpPr>
          <p:cNvPr id="6" name="Slide Number Placeholder 5"/>
          <p:cNvSpPr>
            <a:spLocks noGrp="1"/>
          </p:cNvSpPr>
          <p:nvPr>
            <p:ph type="sldNum" sz="quarter" idx="11"/>
          </p:nvPr>
        </p:nvSpPr>
        <p:spPr>
          <a:xfrm>
            <a:off x="468313" y="6196013"/>
            <a:ext cx="388937" cy="387350"/>
          </a:xfrm>
        </p:spPr>
        <p:txBody>
          <a:bodyPr/>
          <a:lstStyle>
            <a:lvl1pPr>
              <a:defRPr>
                <a:solidFill>
                  <a:schemeClr val="bg1"/>
                </a:solidFill>
              </a:defRPr>
            </a:lvl1pPr>
          </a:lstStyle>
          <a:p>
            <a:pPr>
              <a:defRPr/>
            </a:pPr>
            <a:fld id="{064674CA-76BF-4A0C-AB17-8B5FF3054F52}" type="slidenum">
              <a:rPr lang="en-GB" smtClean="0"/>
              <a:pPr>
                <a:defRPr/>
              </a:pPr>
              <a:t>‹#›</a:t>
            </a:fld>
            <a:endParaRPr lang="en-GB" dirty="0"/>
          </a:p>
        </p:txBody>
      </p:sp>
      <p:sp>
        <p:nvSpPr>
          <p:cNvPr id="7" name="Text Placeholder 2"/>
          <p:cNvSpPr>
            <a:spLocks noGrp="1"/>
          </p:cNvSpPr>
          <p:nvPr>
            <p:ph idx="1"/>
          </p:nvPr>
        </p:nvSpPr>
        <p:spPr bwMode="auto">
          <a:xfrm>
            <a:off x="468313" y="1700808"/>
            <a:ext cx="8207375" cy="432058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defRPr>
                <a:solidFill>
                  <a:schemeClr val="bg1"/>
                </a:solidFill>
              </a:defRPr>
            </a:lvl1pPr>
            <a:lvl2pPr>
              <a:defRPr>
                <a:solidFill>
                  <a:schemeClr val="bg1"/>
                </a:solidFill>
              </a:defRPr>
            </a:lvl2pPr>
            <a:lvl4pPr>
              <a:defRPr>
                <a:solidFill>
                  <a:schemeClr val="bg1"/>
                </a:solidFill>
              </a:defRPr>
            </a:lvl4pPr>
          </a:lstStyle>
          <a:p>
            <a:pPr lvl="0"/>
            <a:r>
              <a:rPr lang="en-US"/>
              <a:t>Click to edit Master text styles</a:t>
            </a:r>
          </a:p>
          <a:p>
            <a:pPr lvl="1"/>
            <a:r>
              <a:rPr lang="en-US"/>
              <a:t>Second level</a:t>
            </a:r>
          </a:p>
          <a:p>
            <a:pPr lvl="2"/>
            <a:r>
              <a:rPr lang="en-US"/>
              <a:t>Third level</a:t>
            </a:r>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 column grey white">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lvl1pPr>
              <a:defRPr>
                <a:solidFill>
                  <a:schemeClr val="tx2"/>
                </a:solidFill>
              </a:defRPr>
            </a:lvl1pPr>
          </a:lstStyle>
          <a:p>
            <a:r>
              <a:rPr lang="en-US"/>
              <a:t>Click to edit Master title style</a:t>
            </a:r>
            <a:endParaRPr lang="en-GB" dirty="0"/>
          </a:p>
        </p:txBody>
      </p:sp>
      <p:sp>
        <p:nvSpPr>
          <p:cNvPr id="6" name="Date Placeholder 3"/>
          <p:cNvSpPr>
            <a:spLocks noGrp="1"/>
          </p:cNvSpPr>
          <p:nvPr>
            <p:ph type="dt" sz="half" idx="14"/>
          </p:nvPr>
        </p:nvSpPr>
        <p:spPr>
          <a:xfrm>
            <a:off x="857250" y="6196013"/>
            <a:ext cx="1081088" cy="387350"/>
          </a:xfrm>
        </p:spPr>
        <p:txBody>
          <a:bodyPr/>
          <a:lstStyle>
            <a:lvl1pPr>
              <a:lnSpc>
                <a:spcPct val="100000"/>
              </a:lnSpc>
              <a:defRPr>
                <a:solidFill>
                  <a:schemeClr val="bg1"/>
                </a:solidFill>
              </a:defRPr>
            </a:lvl1pPr>
          </a:lstStyle>
          <a:p>
            <a:pPr>
              <a:defRPr/>
            </a:pPr>
            <a:fld id="{37295B5A-DBFF-4868-9A24-AC57907D57F2}" type="datetime1">
              <a:rPr lang="en-GB" smtClean="0"/>
              <a:pPr>
                <a:defRPr/>
              </a:pPr>
              <a:t>14/03/2023</a:t>
            </a:fld>
            <a:endParaRPr lang="en-GB" dirty="0"/>
          </a:p>
        </p:txBody>
      </p:sp>
      <p:sp>
        <p:nvSpPr>
          <p:cNvPr id="7" name="Slide Number Placeholder 5"/>
          <p:cNvSpPr>
            <a:spLocks noGrp="1"/>
          </p:cNvSpPr>
          <p:nvPr>
            <p:ph type="sldNum" sz="quarter" idx="15"/>
          </p:nvPr>
        </p:nvSpPr>
        <p:spPr>
          <a:xfrm>
            <a:off x="468313" y="6196013"/>
            <a:ext cx="388937" cy="387350"/>
          </a:xfrm>
        </p:spPr>
        <p:txBody>
          <a:bodyPr/>
          <a:lstStyle>
            <a:lvl1pPr>
              <a:defRPr>
                <a:solidFill>
                  <a:schemeClr val="bg1"/>
                </a:solidFill>
              </a:defRPr>
            </a:lvl1pPr>
          </a:lstStyle>
          <a:p>
            <a:pPr>
              <a:defRPr/>
            </a:pPr>
            <a:fld id="{D47A91DE-D07E-4F55-B6A0-E6FB5C42246F}" type="slidenum">
              <a:rPr lang="en-GB" smtClean="0"/>
              <a:pPr>
                <a:defRPr/>
              </a:pPr>
              <a:t>‹#›</a:t>
            </a:fld>
            <a:endParaRPr lang="en-GB" dirty="0"/>
          </a:p>
        </p:txBody>
      </p:sp>
      <p:sp>
        <p:nvSpPr>
          <p:cNvPr id="8" name="Text Placeholder 2"/>
          <p:cNvSpPr>
            <a:spLocks noGrp="1"/>
          </p:cNvSpPr>
          <p:nvPr>
            <p:ph idx="1"/>
          </p:nvPr>
        </p:nvSpPr>
        <p:spPr bwMode="auto">
          <a:xfrm>
            <a:off x="468313" y="1700808"/>
            <a:ext cx="8207375" cy="432058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 Column grey white">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lvl1pPr>
              <a:defRPr>
                <a:solidFill>
                  <a:schemeClr val="tx2"/>
                </a:solidFill>
              </a:defRPr>
            </a:lvl1pPr>
          </a:lstStyle>
          <a:p>
            <a:r>
              <a:rPr lang="en-US"/>
              <a:t>Click to edit Master title style</a:t>
            </a:r>
            <a:endParaRPr lang="en-GB" dirty="0"/>
          </a:p>
        </p:txBody>
      </p:sp>
      <p:sp>
        <p:nvSpPr>
          <p:cNvPr id="6" name="Date Placeholder 3"/>
          <p:cNvSpPr>
            <a:spLocks noGrp="1"/>
          </p:cNvSpPr>
          <p:nvPr>
            <p:ph type="dt" sz="half" idx="14"/>
          </p:nvPr>
        </p:nvSpPr>
        <p:spPr>
          <a:xfrm>
            <a:off x="857250" y="6196013"/>
            <a:ext cx="1081088" cy="387350"/>
          </a:xfrm>
        </p:spPr>
        <p:txBody>
          <a:bodyPr/>
          <a:lstStyle>
            <a:lvl1pPr>
              <a:lnSpc>
                <a:spcPct val="100000"/>
              </a:lnSpc>
              <a:defRPr>
                <a:solidFill>
                  <a:schemeClr val="bg1"/>
                </a:solidFill>
              </a:defRPr>
            </a:lvl1pPr>
          </a:lstStyle>
          <a:p>
            <a:pPr>
              <a:defRPr/>
            </a:pPr>
            <a:fld id="{37295B5A-DBFF-4868-9A24-AC57907D57F2}" type="datetime1">
              <a:rPr lang="en-GB" smtClean="0"/>
              <a:pPr>
                <a:defRPr/>
              </a:pPr>
              <a:t>14/03/2023</a:t>
            </a:fld>
            <a:endParaRPr lang="en-GB" dirty="0"/>
          </a:p>
        </p:txBody>
      </p:sp>
      <p:sp>
        <p:nvSpPr>
          <p:cNvPr id="7" name="Slide Number Placeholder 5"/>
          <p:cNvSpPr>
            <a:spLocks noGrp="1"/>
          </p:cNvSpPr>
          <p:nvPr>
            <p:ph type="sldNum" sz="quarter" idx="15"/>
          </p:nvPr>
        </p:nvSpPr>
        <p:spPr>
          <a:xfrm>
            <a:off x="468313" y="6196013"/>
            <a:ext cx="388937" cy="387350"/>
          </a:xfrm>
        </p:spPr>
        <p:txBody>
          <a:bodyPr/>
          <a:lstStyle>
            <a:lvl1pPr>
              <a:defRPr>
                <a:solidFill>
                  <a:schemeClr val="bg1"/>
                </a:solidFill>
              </a:defRPr>
            </a:lvl1pPr>
          </a:lstStyle>
          <a:p>
            <a:pPr>
              <a:defRPr/>
            </a:pPr>
            <a:fld id="{D47A91DE-D07E-4F55-B6A0-E6FB5C42246F}" type="slidenum">
              <a:rPr lang="en-GB" smtClean="0"/>
              <a:pPr>
                <a:defRPr/>
              </a:pPr>
              <a:t>‹#›</a:t>
            </a:fld>
            <a:endParaRPr lang="en-GB" dirty="0"/>
          </a:p>
        </p:txBody>
      </p:sp>
      <p:sp>
        <p:nvSpPr>
          <p:cNvPr id="8" name="Text Placeholder 2"/>
          <p:cNvSpPr>
            <a:spLocks noGrp="1"/>
          </p:cNvSpPr>
          <p:nvPr>
            <p:ph idx="1"/>
          </p:nvPr>
        </p:nvSpPr>
        <p:spPr bwMode="auto">
          <a:xfrm>
            <a:off x="468313" y="1700808"/>
            <a:ext cx="4031679" cy="432058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p:txBody>
      </p:sp>
      <p:sp>
        <p:nvSpPr>
          <p:cNvPr id="10" name="Text Placeholder 2"/>
          <p:cNvSpPr>
            <a:spLocks noGrp="1"/>
          </p:cNvSpPr>
          <p:nvPr>
            <p:ph idx="16"/>
          </p:nvPr>
        </p:nvSpPr>
        <p:spPr bwMode="auto">
          <a:xfrm>
            <a:off x="4644008" y="1700808"/>
            <a:ext cx="4031679" cy="432058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 Column grey">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FFFFF"/>
                </a:solidFill>
              </a:defRPr>
            </a:lvl1pPr>
          </a:lstStyle>
          <a:p>
            <a:r>
              <a:rPr lang="en-US"/>
              <a:t>Click to edit Master title style</a:t>
            </a:r>
            <a:endParaRPr lang="en-GB" dirty="0"/>
          </a:p>
        </p:txBody>
      </p:sp>
      <p:sp>
        <p:nvSpPr>
          <p:cNvPr id="6" name="Date Placeholder 3"/>
          <p:cNvSpPr>
            <a:spLocks noGrp="1"/>
          </p:cNvSpPr>
          <p:nvPr>
            <p:ph type="dt" sz="half" idx="14"/>
          </p:nvPr>
        </p:nvSpPr>
        <p:spPr>
          <a:xfrm>
            <a:off x="857250" y="6196013"/>
            <a:ext cx="1081088" cy="387350"/>
          </a:xfrm>
        </p:spPr>
        <p:txBody>
          <a:bodyPr/>
          <a:lstStyle>
            <a:lvl1pPr>
              <a:lnSpc>
                <a:spcPct val="100000"/>
              </a:lnSpc>
              <a:defRPr>
                <a:solidFill>
                  <a:schemeClr val="bg1"/>
                </a:solidFill>
              </a:defRPr>
            </a:lvl1pPr>
          </a:lstStyle>
          <a:p>
            <a:pPr>
              <a:defRPr/>
            </a:pPr>
            <a:fld id="{2AB0B417-BAB8-43DF-A8D2-D63D9706B574}" type="datetime1">
              <a:rPr lang="en-GB" smtClean="0"/>
              <a:pPr>
                <a:defRPr/>
              </a:pPr>
              <a:t>14/03/2023</a:t>
            </a:fld>
            <a:endParaRPr lang="en-GB" dirty="0"/>
          </a:p>
        </p:txBody>
      </p:sp>
      <p:sp>
        <p:nvSpPr>
          <p:cNvPr id="7" name="Slide Number Placeholder 5"/>
          <p:cNvSpPr>
            <a:spLocks noGrp="1"/>
          </p:cNvSpPr>
          <p:nvPr>
            <p:ph type="sldNum" sz="quarter" idx="15"/>
          </p:nvPr>
        </p:nvSpPr>
        <p:spPr>
          <a:xfrm>
            <a:off x="468313" y="6196013"/>
            <a:ext cx="388937" cy="387350"/>
          </a:xfrm>
        </p:spPr>
        <p:txBody>
          <a:bodyPr/>
          <a:lstStyle>
            <a:lvl1pPr>
              <a:defRPr>
                <a:solidFill>
                  <a:schemeClr val="bg1"/>
                </a:solidFill>
              </a:defRPr>
            </a:lvl1pPr>
          </a:lstStyle>
          <a:p>
            <a:pPr>
              <a:defRPr/>
            </a:pPr>
            <a:fld id="{F80CFFAE-92C7-43A4-9873-89690CBB1D90}" type="slidenum">
              <a:rPr lang="en-GB" smtClean="0"/>
              <a:pPr>
                <a:defRPr/>
              </a:pPr>
              <a:t>‹#›</a:t>
            </a:fld>
            <a:endParaRPr lang="en-GB" dirty="0"/>
          </a:p>
        </p:txBody>
      </p:sp>
      <p:sp>
        <p:nvSpPr>
          <p:cNvPr id="8" name="Text Placeholder 2"/>
          <p:cNvSpPr>
            <a:spLocks noGrp="1"/>
          </p:cNvSpPr>
          <p:nvPr>
            <p:ph idx="1"/>
          </p:nvPr>
        </p:nvSpPr>
        <p:spPr bwMode="auto">
          <a:xfrm>
            <a:off x="468313" y="1700808"/>
            <a:ext cx="4031679" cy="432058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defRPr>
                <a:solidFill>
                  <a:schemeClr val="bg1"/>
                </a:solidFill>
              </a:defRPr>
            </a:lvl1pPr>
            <a:lvl2pPr>
              <a:defRPr>
                <a:solidFill>
                  <a:schemeClr val="bg1"/>
                </a:solidFill>
              </a:defRPr>
            </a:lvl2pPr>
            <a:lvl4pPr>
              <a:defRPr>
                <a:solidFill>
                  <a:schemeClr val="bg1"/>
                </a:solidFill>
              </a:defRPr>
            </a:lvl4pPr>
          </a:lstStyle>
          <a:p>
            <a:pPr lvl="0"/>
            <a:r>
              <a:rPr lang="en-US"/>
              <a:t>Click to edit Master text styles</a:t>
            </a:r>
          </a:p>
          <a:p>
            <a:pPr lvl="1"/>
            <a:r>
              <a:rPr lang="en-US"/>
              <a:t>Second level</a:t>
            </a:r>
          </a:p>
          <a:p>
            <a:pPr lvl="2"/>
            <a:r>
              <a:rPr lang="en-US"/>
              <a:t>Third level</a:t>
            </a:r>
          </a:p>
        </p:txBody>
      </p:sp>
      <p:sp>
        <p:nvSpPr>
          <p:cNvPr id="10" name="Text Placeholder 2"/>
          <p:cNvSpPr>
            <a:spLocks noGrp="1"/>
          </p:cNvSpPr>
          <p:nvPr>
            <p:ph idx="16"/>
          </p:nvPr>
        </p:nvSpPr>
        <p:spPr bwMode="auto">
          <a:xfrm>
            <a:off x="4644008" y="1700808"/>
            <a:ext cx="4031679" cy="432058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defRPr>
                <a:solidFill>
                  <a:schemeClr val="bg1"/>
                </a:solidFill>
              </a:defRPr>
            </a:lvl1pPr>
            <a:lvl2pPr>
              <a:defRPr>
                <a:solidFill>
                  <a:schemeClr val="bg1"/>
                </a:solidFill>
              </a:defRPr>
            </a:lvl2pPr>
            <a:lvl4pPr>
              <a:defRPr>
                <a:solidFill>
                  <a:schemeClr val="bg1"/>
                </a:solidFill>
              </a:defRPr>
            </a:lvl4pPr>
          </a:lstStyle>
          <a:p>
            <a:pPr lvl="0"/>
            <a:r>
              <a:rPr lang="en-US"/>
              <a:t>Click to edit Master text styles</a:t>
            </a:r>
          </a:p>
          <a:p>
            <a:pPr lvl="1"/>
            <a:r>
              <a:rPr lang="en-US"/>
              <a:t>Second level</a:t>
            </a:r>
          </a:p>
          <a:p>
            <a:pPr lvl="2"/>
            <a:r>
              <a:rPr lang="en-US"/>
              <a:t>Third level</a:t>
            </a:r>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ogo green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ogo green ti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hasCustomPrompt="1"/>
          </p:nvPr>
        </p:nvSpPr>
        <p:spPr>
          <a:xfrm>
            <a:off x="468000" y="1700808"/>
            <a:ext cx="8208000" cy="1151084"/>
          </a:xfrm>
        </p:spPr>
        <p:txBody>
          <a:bodyPr anchor="t">
            <a:spAutoFit/>
          </a:bodyPr>
          <a:lstStyle>
            <a:lvl1pPr marL="0" indent="0">
              <a:lnSpc>
                <a:spcPct val="85000"/>
              </a:lnSpc>
              <a:defRPr sz="4400" b="1" baseline="0">
                <a:solidFill>
                  <a:schemeClr val="tx2"/>
                </a:solidFill>
              </a:defRPr>
            </a:lvl1pPr>
          </a:lstStyle>
          <a:p>
            <a:r>
              <a:rPr lang="en-US" dirty="0"/>
              <a:t>Click to edit Master </a:t>
            </a:r>
            <a:br>
              <a:rPr lang="en-US" dirty="0"/>
            </a:br>
            <a:r>
              <a:rPr lang="en-US" dirty="0"/>
              <a:t>title style</a:t>
            </a:r>
            <a:endParaRPr lang="en-GB" dirty="0"/>
          </a:p>
        </p:txBody>
      </p:sp>
      <p:sp>
        <p:nvSpPr>
          <p:cNvPr id="5" name="Subtitle 2"/>
          <p:cNvSpPr>
            <a:spLocks noGrp="1"/>
          </p:cNvSpPr>
          <p:nvPr>
            <p:ph type="subTitle" idx="1"/>
          </p:nvPr>
        </p:nvSpPr>
        <p:spPr>
          <a:xfrm>
            <a:off x="468000" y="2995908"/>
            <a:ext cx="8208000" cy="292388"/>
          </a:xfrm>
        </p:spPr>
        <p:txBody>
          <a:bodyPr>
            <a:spAutoFit/>
          </a:bodyPr>
          <a:lstStyle>
            <a:lvl1pPr marL="0" indent="0" algn="l">
              <a:buNone/>
              <a:defRPr sz="2000">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gree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68000" y="1700808"/>
            <a:ext cx="8208000" cy="1151084"/>
          </a:xfrm>
        </p:spPr>
        <p:txBody>
          <a:bodyPr anchor="t">
            <a:spAutoFit/>
          </a:bodyPr>
          <a:lstStyle>
            <a:lvl1pPr marL="0" indent="0">
              <a:lnSpc>
                <a:spcPct val="85000"/>
              </a:lnSpc>
              <a:defRPr sz="4400" b="1" baseline="0">
                <a:solidFill>
                  <a:schemeClr val="tx1"/>
                </a:solidFill>
              </a:defRPr>
            </a:lvl1pPr>
          </a:lstStyle>
          <a:p>
            <a:r>
              <a:rPr lang="en-US" dirty="0"/>
              <a:t>Click to edit Master </a:t>
            </a:r>
            <a:br>
              <a:rPr lang="en-US" dirty="0"/>
            </a:br>
            <a:r>
              <a:rPr lang="en-US" dirty="0"/>
              <a:t>title style</a:t>
            </a:r>
            <a:endParaRPr lang="en-GB" dirty="0"/>
          </a:p>
        </p:txBody>
      </p:sp>
      <p:sp>
        <p:nvSpPr>
          <p:cNvPr id="3" name="Subtitle 2"/>
          <p:cNvSpPr>
            <a:spLocks noGrp="1"/>
          </p:cNvSpPr>
          <p:nvPr>
            <p:ph type="subTitle" idx="1"/>
          </p:nvPr>
        </p:nvSpPr>
        <p:spPr>
          <a:xfrm>
            <a:off x="468000" y="2995908"/>
            <a:ext cx="8208000" cy="292388"/>
          </a:xfrm>
        </p:spPr>
        <p:txBody>
          <a:bodyPr>
            <a:spAutoFit/>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95" userDrawn="1">
          <p15:clr>
            <a:srgbClr val="FBAE40"/>
          </p15:clr>
        </p15:guide>
        <p15:guide id="3" pos="5465"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green whit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hasCustomPrompt="1"/>
          </p:nvPr>
        </p:nvSpPr>
        <p:spPr>
          <a:xfrm>
            <a:off x="468000" y="1700808"/>
            <a:ext cx="8208000" cy="1151084"/>
          </a:xfrm>
        </p:spPr>
        <p:txBody>
          <a:bodyPr anchor="t">
            <a:spAutoFit/>
          </a:bodyPr>
          <a:lstStyle>
            <a:lvl1pPr marL="0" indent="0">
              <a:lnSpc>
                <a:spcPct val="85000"/>
              </a:lnSpc>
              <a:defRPr sz="4400" b="1" baseline="0">
                <a:solidFill>
                  <a:schemeClr val="tx2"/>
                </a:solidFill>
              </a:defRPr>
            </a:lvl1pPr>
          </a:lstStyle>
          <a:p>
            <a:r>
              <a:rPr lang="en-US" dirty="0"/>
              <a:t>Click to edit Master </a:t>
            </a:r>
            <a:br>
              <a:rPr lang="en-US" dirty="0"/>
            </a:br>
            <a:r>
              <a:rPr lang="en-US" dirty="0"/>
              <a:t>title style</a:t>
            </a:r>
            <a:endParaRPr lang="en-GB" dirty="0"/>
          </a:p>
        </p:txBody>
      </p:sp>
      <p:sp>
        <p:nvSpPr>
          <p:cNvPr id="5" name="Subtitle 2"/>
          <p:cNvSpPr>
            <a:spLocks noGrp="1"/>
          </p:cNvSpPr>
          <p:nvPr>
            <p:ph type="subTitle" idx="1"/>
          </p:nvPr>
        </p:nvSpPr>
        <p:spPr>
          <a:xfrm>
            <a:off x="468000" y="2995908"/>
            <a:ext cx="8208000" cy="292388"/>
          </a:xfrm>
        </p:spPr>
        <p:txBody>
          <a:bodyPr>
            <a:spAutoFit/>
          </a:bodyPr>
          <a:lstStyle>
            <a:lvl1pPr marL="0" indent="0" algn="l">
              <a:buNone/>
              <a:defRPr sz="2000">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 Column gree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lvl1pPr>
              <a:defRPr>
                <a:solidFill>
                  <a:schemeClr val="tx1"/>
                </a:solidFill>
              </a:defRPr>
            </a:lvl1pPr>
          </a:lstStyle>
          <a:p>
            <a:r>
              <a:rPr lang="en-US"/>
              <a:t>Click to edit Master title style</a:t>
            </a:r>
            <a:endParaRPr lang="en-GB" dirty="0"/>
          </a:p>
        </p:txBody>
      </p:sp>
      <p:sp>
        <p:nvSpPr>
          <p:cNvPr id="5" name="Date Placeholder 3"/>
          <p:cNvSpPr>
            <a:spLocks noGrp="1"/>
          </p:cNvSpPr>
          <p:nvPr>
            <p:ph type="dt" sz="half" idx="10"/>
          </p:nvPr>
        </p:nvSpPr>
        <p:spPr>
          <a:xfrm>
            <a:off x="857250" y="6196013"/>
            <a:ext cx="1081088" cy="387350"/>
          </a:xfrm>
        </p:spPr>
        <p:txBody>
          <a:bodyPr/>
          <a:lstStyle>
            <a:lvl1pPr>
              <a:lnSpc>
                <a:spcPct val="100000"/>
              </a:lnSpc>
              <a:defRPr>
                <a:solidFill>
                  <a:schemeClr val="tx1"/>
                </a:solidFill>
              </a:defRPr>
            </a:lvl1pPr>
          </a:lstStyle>
          <a:p>
            <a:pPr>
              <a:defRPr/>
            </a:pPr>
            <a:fld id="{E8F3BDA7-BDC6-41F6-9669-CF469B298DB8}" type="datetime1">
              <a:rPr lang="en-GB" smtClean="0"/>
              <a:pPr>
                <a:defRPr/>
              </a:pPr>
              <a:t>14/03/2023</a:t>
            </a:fld>
            <a:endParaRPr lang="en-GB" dirty="0"/>
          </a:p>
        </p:txBody>
      </p:sp>
      <p:sp>
        <p:nvSpPr>
          <p:cNvPr id="6" name="Slide Number Placeholder 5"/>
          <p:cNvSpPr>
            <a:spLocks noGrp="1"/>
          </p:cNvSpPr>
          <p:nvPr>
            <p:ph type="sldNum" sz="quarter" idx="11"/>
          </p:nvPr>
        </p:nvSpPr>
        <p:spPr>
          <a:xfrm>
            <a:off x="468313" y="6196013"/>
            <a:ext cx="388937" cy="387350"/>
          </a:xfrm>
        </p:spPr>
        <p:txBody>
          <a:bodyPr/>
          <a:lstStyle>
            <a:lvl1pPr>
              <a:defRPr>
                <a:solidFill>
                  <a:schemeClr val="tx1"/>
                </a:solidFill>
              </a:defRPr>
            </a:lvl1pPr>
          </a:lstStyle>
          <a:p>
            <a:pPr>
              <a:defRPr/>
            </a:pPr>
            <a:fld id="{064674CA-76BF-4A0C-AB17-8B5FF3054F52}" type="slidenum">
              <a:rPr lang="en-GB" smtClean="0"/>
              <a:pPr>
                <a:defRPr/>
              </a:pPr>
              <a:t>‹#›</a:t>
            </a:fld>
            <a:endParaRPr lang="en-GB" dirty="0"/>
          </a:p>
        </p:txBody>
      </p:sp>
      <p:sp>
        <p:nvSpPr>
          <p:cNvPr id="8" name="Text Placeholder 2"/>
          <p:cNvSpPr>
            <a:spLocks noGrp="1"/>
          </p:cNvSpPr>
          <p:nvPr>
            <p:ph idx="1"/>
          </p:nvPr>
        </p:nvSpPr>
        <p:spPr bwMode="auto">
          <a:xfrm>
            <a:off x="468313" y="1700808"/>
            <a:ext cx="8207375" cy="432058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defRPr>
                <a:solidFill>
                  <a:schemeClr val="tx1"/>
                </a:solidFill>
              </a:defRPr>
            </a:lvl1pPr>
            <a:lvl2pPr>
              <a:defRPr>
                <a:solidFill>
                  <a:schemeClr val="tx1"/>
                </a:solidFill>
              </a:defRPr>
            </a:lvl2pPr>
            <a:lvl4pPr>
              <a:defRPr>
                <a:solidFill>
                  <a:schemeClr val="tx1"/>
                </a:solidFill>
              </a:defRPr>
            </a:lvl4pPr>
          </a:lstStyle>
          <a:p>
            <a:pPr lvl="0"/>
            <a:r>
              <a:rPr lang="en-US"/>
              <a:t>Click to edit Master text styles</a:t>
            </a:r>
          </a:p>
          <a:p>
            <a:pPr lvl="1"/>
            <a:r>
              <a:rPr lang="en-US"/>
              <a:t>Second level</a:t>
            </a:r>
          </a:p>
          <a:p>
            <a:pPr lvl="2"/>
            <a:r>
              <a:rPr lang="en-US"/>
              <a:t>Third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 column green whit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lvl1pPr>
              <a:defRPr>
                <a:solidFill>
                  <a:schemeClr val="tx2"/>
                </a:solidFill>
              </a:defRPr>
            </a:lvl1pPr>
          </a:lstStyle>
          <a:p>
            <a:r>
              <a:rPr lang="en-US"/>
              <a:t>Click to edit Master title style</a:t>
            </a:r>
            <a:endParaRPr lang="en-GB" dirty="0"/>
          </a:p>
        </p:txBody>
      </p:sp>
      <p:sp>
        <p:nvSpPr>
          <p:cNvPr id="6" name="Date Placeholder 3"/>
          <p:cNvSpPr>
            <a:spLocks noGrp="1"/>
          </p:cNvSpPr>
          <p:nvPr>
            <p:ph type="dt" sz="half" idx="14"/>
          </p:nvPr>
        </p:nvSpPr>
        <p:spPr>
          <a:xfrm>
            <a:off x="857250" y="6196013"/>
            <a:ext cx="1081088" cy="387350"/>
          </a:xfrm>
        </p:spPr>
        <p:txBody>
          <a:bodyPr/>
          <a:lstStyle>
            <a:lvl1pPr>
              <a:lnSpc>
                <a:spcPct val="100000"/>
              </a:lnSpc>
              <a:defRPr>
                <a:solidFill>
                  <a:schemeClr val="bg1"/>
                </a:solidFill>
              </a:defRPr>
            </a:lvl1pPr>
          </a:lstStyle>
          <a:p>
            <a:pPr>
              <a:defRPr/>
            </a:pPr>
            <a:fld id="{37295B5A-DBFF-4868-9A24-AC57907D57F2}" type="datetime1">
              <a:rPr lang="en-GB" smtClean="0"/>
              <a:pPr>
                <a:defRPr/>
              </a:pPr>
              <a:t>14/03/2023</a:t>
            </a:fld>
            <a:endParaRPr lang="en-GB" dirty="0"/>
          </a:p>
        </p:txBody>
      </p:sp>
      <p:sp>
        <p:nvSpPr>
          <p:cNvPr id="7" name="Slide Number Placeholder 5"/>
          <p:cNvSpPr>
            <a:spLocks noGrp="1"/>
          </p:cNvSpPr>
          <p:nvPr>
            <p:ph type="sldNum" sz="quarter" idx="15"/>
          </p:nvPr>
        </p:nvSpPr>
        <p:spPr>
          <a:xfrm>
            <a:off x="468313" y="6196013"/>
            <a:ext cx="388937" cy="387350"/>
          </a:xfrm>
        </p:spPr>
        <p:txBody>
          <a:bodyPr/>
          <a:lstStyle>
            <a:lvl1pPr>
              <a:defRPr>
                <a:solidFill>
                  <a:schemeClr val="bg1"/>
                </a:solidFill>
              </a:defRPr>
            </a:lvl1pPr>
          </a:lstStyle>
          <a:p>
            <a:pPr>
              <a:defRPr/>
            </a:pPr>
            <a:fld id="{D47A91DE-D07E-4F55-B6A0-E6FB5C42246F}" type="slidenum">
              <a:rPr lang="en-GB" smtClean="0"/>
              <a:pPr>
                <a:defRPr/>
              </a:pPr>
              <a:t>‹#›</a:t>
            </a:fld>
            <a:endParaRPr lang="en-GB" dirty="0"/>
          </a:p>
        </p:txBody>
      </p:sp>
      <p:sp>
        <p:nvSpPr>
          <p:cNvPr id="8" name="Text Placeholder 2"/>
          <p:cNvSpPr>
            <a:spLocks noGrp="1"/>
          </p:cNvSpPr>
          <p:nvPr>
            <p:ph idx="1"/>
          </p:nvPr>
        </p:nvSpPr>
        <p:spPr bwMode="auto">
          <a:xfrm>
            <a:off x="468313" y="1700808"/>
            <a:ext cx="8207375" cy="432058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lumn green whit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lvl1pPr>
              <a:defRPr>
                <a:solidFill>
                  <a:schemeClr val="tx2"/>
                </a:solidFill>
              </a:defRPr>
            </a:lvl1pPr>
          </a:lstStyle>
          <a:p>
            <a:r>
              <a:rPr lang="en-US"/>
              <a:t>Click to edit Master title style</a:t>
            </a:r>
            <a:endParaRPr lang="en-GB" dirty="0"/>
          </a:p>
        </p:txBody>
      </p:sp>
      <p:sp>
        <p:nvSpPr>
          <p:cNvPr id="6" name="Date Placeholder 3"/>
          <p:cNvSpPr>
            <a:spLocks noGrp="1"/>
          </p:cNvSpPr>
          <p:nvPr>
            <p:ph type="dt" sz="half" idx="14"/>
          </p:nvPr>
        </p:nvSpPr>
        <p:spPr>
          <a:xfrm>
            <a:off x="857250" y="6196013"/>
            <a:ext cx="1081088" cy="387350"/>
          </a:xfrm>
        </p:spPr>
        <p:txBody>
          <a:bodyPr/>
          <a:lstStyle>
            <a:lvl1pPr>
              <a:lnSpc>
                <a:spcPct val="100000"/>
              </a:lnSpc>
              <a:defRPr>
                <a:solidFill>
                  <a:schemeClr val="bg1"/>
                </a:solidFill>
              </a:defRPr>
            </a:lvl1pPr>
          </a:lstStyle>
          <a:p>
            <a:pPr>
              <a:defRPr/>
            </a:pPr>
            <a:fld id="{37295B5A-DBFF-4868-9A24-AC57907D57F2}" type="datetime1">
              <a:rPr lang="en-GB" smtClean="0"/>
              <a:pPr>
                <a:defRPr/>
              </a:pPr>
              <a:t>14/03/2023</a:t>
            </a:fld>
            <a:endParaRPr lang="en-GB" dirty="0"/>
          </a:p>
        </p:txBody>
      </p:sp>
      <p:sp>
        <p:nvSpPr>
          <p:cNvPr id="7" name="Slide Number Placeholder 5"/>
          <p:cNvSpPr>
            <a:spLocks noGrp="1"/>
          </p:cNvSpPr>
          <p:nvPr>
            <p:ph type="sldNum" sz="quarter" idx="15"/>
          </p:nvPr>
        </p:nvSpPr>
        <p:spPr>
          <a:xfrm>
            <a:off x="468313" y="6196013"/>
            <a:ext cx="388937" cy="387350"/>
          </a:xfrm>
        </p:spPr>
        <p:txBody>
          <a:bodyPr/>
          <a:lstStyle>
            <a:lvl1pPr>
              <a:defRPr>
                <a:solidFill>
                  <a:schemeClr val="bg1"/>
                </a:solidFill>
              </a:defRPr>
            </a:lvl1pPr>
          </a:lstStyle>
          <a:p>
            <a:pPr>
              <a:defRPr/>
            </a:pPr>
            <a:fld id="{D47A91DE-D07E-4F55-B6A0-E6FB5C42246F}" type="slidenum">
              <a:rPr lang="en-GB" smtClean="0"/>
              <a:pPr>
                <a:defRPr/>
              </a:pPr>
              <a:t>‹#›</a:t>
            </a:fld>
            <a:endParaRPr lang="en-GB" dirty="0"/>
          </a:p>
        </p:txBody>
      </p:sp>
      <p:sp>
        <p:nvSpPr>
          <p:cNvPr id="8" name="Text Placeholder 2"/>
          <p:cNvSpPr>
            <a:spLocks noGrp="1"/>
          </p:cNvSpPr>
          <p:nvPr>
            <p:ph idx="1"/>
          </p:nvPr>
        </p:nvSpPr>
        <p:spPr bwMode="auto">
          <a:xfrm>
            <a:off x="468313" y="1700808"/>
            <a:ext cx="4031679" cy="432058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p:txBody>
      </p:sp>
      <p:sp>
        <p:nvSpPr>
          <p:cNvPr id="9" name="Text Placeholder 2"/>
          <p:cNvSpPr>
            <a:spLocks noGrp="1"/>
          </p:cNvSpPr>
          <p:nvPr>
            <p:ph idx="16"/>
          </p:nvPr>
        </p:nvSpPr>
        <p:spPr bwMode="auto">
          <a:xfrm>
            <a:off x="4644008" y="1700808"/>
            <a:ext cx="4031679" cy="432058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lumn gree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lvl1pPr>
              <a:defRPr>
                <a:solidFill>
                  <a:schemeClr val="tx1"/>
                </a:solidFill>
              </a:defRPr>
            </a:lvl1pPr>
          </a:lstStyle>
          <a:p>
            <a:r>
              <a:rPr lang="en-US"/>
              <a:t>Click to edit Master title style</a:t>
            </a:r>
            <a:endParaRPr lang="en-GB" dirty="0"/>
          </a:p>
        </p:txBody>
      </p:sp>
      <p:sp>
        <p:nvSpPr>
          <p:cNvPr id="6" name="Date Placeholder 3"/>
          <p:cNvSpPr>
            <a:spLocks noGrp="1"/>
          </p:cNvSpPr>
          <p:nvPr>
            <p:ph type="dt" sz="half" idx="14"/>
          </p:nvPr>
        </p:nvSpPr>
        <p:spPr>
          <a:xfrm>
            <a:off x="857250" y="6196013"/>
            <a:ext cx="1081088" cy="387350"/>
          </a:xfrm>
        </p:spPr>
        <p:txBody>
          <a:bodyPr/>
          <a:lstStyle>
            <a:lvl1pPr>
              <a:lnSpc>
                <a:spcPct val="100000"/>
              </a:lnSpc>
              <a:defRPr>
                <a:solidFill>
                  <a:schemeClr val="tx1"/>
                </a:solidFill>
              </a:defRPr>
            </a:lvl1pPr>
          </a:lstStyle>
          <a:p>
            <a:pPr>
              <a:defRPr/>
            </a:pPr>
            <a:fld id="{2AB0B417-BAB8-43DF-A8D2-D63D9706B574}" type="datetime1">
              <a:rPr lang="en-GB" smtClean="0"/>
              <a:pPr>
                <a:defRPr/>
              </a:pPr>
              <a:t>14/03/2023</a:t>
            </a:fld>
            <a:endParaRPr lang="en-GB" dirty="0"/>
          </a:p>
        </p:txBody>
      </p:sp>
      <p:sp>
        <p:nvSpPr>
          <p:cNvPr id="7" name="Slide Number Placeholder 5"/>
          <p:cNvSpPr>
            <a:spLocks noGrp="1"/>
          </p:cNvSpPr>
          <p:nvPr>
            <p:ph type="sldNum" sz="quarter" idx="15"/>
          </p:nvPr>
        </p:nvSpPr>
        <p:spPr>
          <a:xfrm>
            <a:off x="468313" y="6196013"/>
            <a:ext cx="388937" cy="387350"/>
          </a:xfrm>
        </p:spPr>
        <p:txBody>
          <a:bodyPr/>
          <a:lstStyle>
            <a:lvl1pPr>
              <a:defRPr>
                <a:solidFill>
                  <a:schemeClr val="tx1"/>
                </a:solidFill>
              </a:defRPr>
            </a:lvl1pPr>
          </a:lstStyle>
          <a:p>
            <a:pPr>
              <a:defRPr/>
            </a:pPr>
            <a:fld id="{F80CFFAE-92C7-43A4-9873-89690CBB1D90}" type="slidenum">
              <a:rPr lang="en-GB" smtClean="0"/>
              <a:pPr>
                <a:defRPr/>
              </a:pPr>
              <a:t>‹#›</a:t>
            </a:fld>
            <a:endParaRPr lang="en-GB" dirty="0"/>
          </a:p>
        </p:txBody>
      </p:sp>
      <p:sp>
        <p:nvSpPr>
          <p:cNvPr id="8" name="Text Placeholder 2"/>
          <p:cNvSpPr>
            <a:spLocks noGrp="1"/>
          </p:cNvSpPr>
          <p:nvPr>
            <p:ph idx="1"/>
          </p:nvPr>
        </p:nvSpPr>
        <p:spPr bwMode="auto">
          <a:xfrm>
            <a:off x="468313" y="1700808"/>
            <a:ext cx="4031679" cy="432058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defRPr>
                <a:solidFill>
                  <a:schemeClr val="tx1"/>
                </a:solidFill>
              </a:defRPr>
            </a:lvl1pPr>
            <a:lvl2pPr>
              <a:defRPr>
                <a:solidFill>
                  <a:schemeClr val="tx1"/>
                </a:solidFill>
              </a:defRPr>
            </a:lvl2pPr>
            <a:lvl4pPr>
              <a:defRPr>
                <a:solidFill>
                  <a:schemeClr val="tx1"/>
                </a:solidFill>
              </a:defRPr>
            </a:lvl4pPr>
          </a:lstStyle>
          <a:p>
            <a:pPr lvl="0"/>
            <a:r>
              <a:rPr lang="en-US"/>
              <a:t>Click to edit Master text styles</a:t>
            </a:r>
          </a:p>
          <a:p>
            <a:pPr lvl="1"/>
            <a:r>
              <a:rPr lang="en-US"/>
              <a:t>Second level</a:t>
            </a:r>
          </a:p>
          <a:p>
            <a:pPr lvl="2"/>
            <a:r>
              <a:rPr lang="en-US"/>
              <a:t>Third level</a:t>
            </a:r>
          </a:p>
        </p:txBody>
      </p:sp>
      <p:sp>
        <p:nvSpPr>
          <p:cNvPr id="10" name="Text Placeholder 2"/>
          <p:cNvSpPr>
            <a:spLocks noGrp="1"/>
          </p:cNvSpPr>
          <p:nvPr>
            <p:ph idx="16"/>
          </p:nvPr>
        </p:nvSpPr>
        <p:spPr bwMode="auto">
          <a:xfrm>
            <a:off x="4644008" y="1700808"/>
            <a:ext cx="4031679" cy="432058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defRPr>
                <a:solidFill>
                  <a:schemeClr val="tx1"/>
                </a:solidFill>
              </a:defRPr>
            </a:lvl1pPr>
            <a:lvl2pPr>
              <a:defRPr>
                <a:solidFill>
                  <a:schemeClr val="tx1"/>
                </a:solidFill>
              </a:defRPr>
            </a:lvl2pPr>
            <a:lvl4pPr>
              <a:defRPr>
                <a:solidFill>
                  <a:schemeClr val="tx1"/>
                </a:solidFill>
              </a:defRPr>
            </a:lvl4pPr>
          </a:lstStyle>
          <a:p>
            <a:pPr lvl="0"/>
            <a:r>
              <a:rPr lang="en-US"/>
              <a:t>Click to edit Master text styles</a:t>
            </a:r>
          </a:p>
          <a:p>
            <a:pPr lvl="1"/>
            <a:r>
              <a:rPr lang="en-US"/>
              <a:t>Second level</a:t>
            </a:r>
          </a:p>
          <a:p>
            <a:pPr lvl="2"/>
            <a:r>
              <a:rPr lang="en-US"/>
              <a:t>Third level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468313" y="6196013"/>
            <a:ext cx="8207375" cy="387350"/>
          </a:xfrm>
          <a:prstGeom prst="rect">
            <a:avLst/>
          </a:prstGeom>
        </p:spPr>
        <p:txBody>
          <a:bodyPr vert="horz" lIns="0" tIns="0" rIns="0" bIns="0" rtlCol="0" anchor="b" anchorCtr="0"/>
          <a:lstStyle>
            <a:lvl1pPr algn="ctr" fontAlgn="auto">
              <a:lnSpc>
                <a:spcPct val="95000"/>
              </a:lnSpc>
              <a:spcBef>
                <a:spcPts val="0"/>
              </a:spcBef>
              <a:spcAft>
                <a:spcPts val="0"/>
              </a:spcAft>
              <a:defRPr sz="800">
                <a:solidFill>
                  <a:schemeClr val="bg1"/>
                </a:solidFill>
                <a:latin typeface="+mn-lt"/>
                <a:cs typeface="+mn-cs"/>
              </a:defRPr>
            </a:lvl1pPr>
          </a:lstStyle>
          <a:p>
            <a:pPr>
              <a:defRPr/>
            </a:pPr>
            <a:r>
              <a:rPr lang="en-GB"/>
              <a:t>UNCLASSIFIED</a:t>
            </a:r>
          </a:p>
        </p:txBody>
      </p:sp>
      <p:sp>
        <p:nvSpPr>
          <p:cNvPr id="1027" name="Title Placeholder 1"/>
          <p:cNvSpPr>
            <a:spLocks noGrp="1"/>
          </p:cNvSpPr>
          <p:nvPr>
            <p:ph type="title"/>
          </p:nvPr>
        </p:nvSpPr>
        <p:spPr bwMode="auto">
          <a:xfrm>
            <a:off x="468313" y="482130"/>
            <a:ext cx="8207375" cy="49859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t>Click to edit Master title style</a:t>
            </a:r>
            <a:endParaRPr lang="en-GB" dirty="0"/>
          </a:p>
        </p:txBody>
      </p:sp>
      <p:sp>
        <p:nvSpPr>
          <p:cNvPr id="1028" name="Text Placeholder 2"/>
          <p:cNvSpPr>
            <a:spLocks noGrp="1"/>
          </p:cNvSpPr>
          <p:nvPr>
            <p:ph type="body" idx="1"/>
          </p:nvPr>
        </p:nvSpPr>
        <p:spPr bwMode="auto">
          <a:xfrm>
            <a:off x="468313" y="1700808"/>
            <a:ext cx="8207375" cy="432058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Level one bullet</a:t>
            </a:r>
          </a:p>
          <a:p>
            <a:pPr lvl="1"/>
            <a:r>
              <a:rPr lang="en-US" dirty="0"/>
              <a:t>Level two bullet</a:t>
            </a:r>
          </a:p>
          <a:p>
            <a:pPr lvl="3"/>
            <a:r>
              <a:rPr lang="en-US" dirty="0"/>
              <a:t>Level three bullet</a:t>
            </a:r>
          </a:p>
        </p:txBody>
      </p:sp>
      <p:sp>
        <p:nvSpPr>
          <p:cNvPr id="4" name="Date Placeholder 3"/>
          <p:cNvSpPr>
            <a:spLocks noGrp="1"/>
          </p:cNvSpPr>
          <p:nvPr>
            <p:ph type="dt" sz="half" idx="2"/>
          </p:nvPr>
        </p:nvSpPr>
        <p:spPr>
          <a:xfrm>
            <a:off x="6153150" y="6196013"/>
            <a:ext cx="2133600" cy="387350"/>
          </a:xfrm>
          <a:prstGeom prst="rect">
            <a:avLst/>
          </a:prstGeom>
        </p:spPr>
        <p:txBody>
          <a:bodyPr vert="horz" lIns="0" tIns="0" rIns="0" bIns="0" rtlCol="0" anchor="b" anchorCtr="0"/>
          <a:lstStyle>
            <a:lvl1pPr algn="r" fontAlgn="auto">
              <a:lnSpc>
                <a:spcPct val="95000"/>
              </a:lnSpc>
              <a:spcBef>
                <a:spcPts val="0"/>
              </a:spcBef>
              <a:spcAft>
                <a:spcPts val="0"/>
              </a:spcAft>
              <a:defRPr sz="800">
                <a:solidFill>
                  <a:schemeClr val="bg1"/>
                </a:solidFill>
                <a:latin typeface="+mn-lt"/>
                <a:cs typeface="+mn-cs"/>
              </a:defRPr>
            </a:lvl1pPr>
          </a:lstStyle>
          <a:p>
            <a:pPr>
              <a:defRPr/>
            </a:pPr>
            <a:fld id="{88509D79-AD7E-415C-91F8-C4030AD80593}" type="datetime1">
              <a:rPr lang="en-GB" smtClean="0"/>
              <a:pPr>
                <a:defRPr/>
              </a:pPr>
              <a:t>14/03/2023</a:t>
            </a:fld>
            <a:endParaRPr lang="en-GB" dirty="0"/>
          </a:p>
        </p:txBody>
      </p:sp>
      <p:sp>
        <p:nvSpPr>
          <p:cNvPr id="6" name="Slide Number Placeholder 5"/>
          <p:cNvSpPr>
            <a:spLocks noGrp="1"/>
          </p:cNvSpPr>
          <p:nvPr>
            <p:ph type="sldNum" sz="quarter" idx="4"/>
          </p:nvPr>
        </p:nvSpPr>
        <p:spPr>
          <a:xfrm>
            <a:off x="8286750" y="6196013"/>
            <a:ext cx="388938" cy="387350"/>
          </a:xfrm>
          <a:prstGeom prst="rect">
            <a:avLst/>
          </a:prstGeom>
        </p:spPr>
        <p:txBody>
          <a:bodyPr vert="horz" lIns="0" tIns="0" rIns="0" bIns="0" rtlCol="0" anchor="b" anchorCtr="0"/>
          <a:lstStyle>
            <a:lvl1pPr algn="r" fontAlgn="auto">
              <a:lnSpc>
                <a:spcPct val="95000"/>
              </a:lnSpc>
              <a:spcBef>
                <a:spcPts val="0"/>
              </a:spcBef>
              <a:spcAft>
                <a:spcPts val="0"/>
              </a:spcAft>
              <a:defRPr sz="800" b="1">
                <a:solidFill>
                  <a:schemeClr val="bg1"/>
                </a:solidFill>
                <a:latin typeface="+mn-lt"/>
                <a:cs typeface="+mn-cs"/>
              </a:defRPr>
            </a:lvl1pPr>
          </a:lstStyle>
          <a:p>
            <a:pPr>
              <a:defRPr/>
            </a:pPr>
            <a:fld id="{8C32FF26-AD14-4CF9-8F1D-EF3CFAE0FFAC}" type="slidenum">
              <a:rPr lang="en-GB" smtClean="0"/>
              <a:pPr>
                <a:defRPr/>
              </a:pPr>
              <a:t>‹#›</a:t>
            </a:fld>
            <a:endParaRPr lang="en-GB" dirty="0"/>
          </a:p>
        </p:txBody>
      </p:sp>
    </p:spTree>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04" r:id="rId10"/>
    <p:sldLayoutId id="2147483826" r:id="rId11"/>
    <p:sldLayoutId id="2147483824" r:id="rId12"/>
    <p:sldLayoutId id="2147483808" r:id="rId13"/>
    <p:sldLayoutId id="2147483823" r:id="rId14"/>
    <p:sldLayoutId id="2147483815" r:id="rId15"/>
    <p:sldLayoutId id="2147483827" r:id="rId16"/>
    <p:sldLayoutId id="2147483816" r:id="rId17"/>
    <p:sldLayoutId id="2147483818" r:id="rId18"/>
  </p:sldLayoutIdLst>
  <p:hf hdr="0" dt="0"/>
  <p:txStyles>
    <p:titleStyle>
      <a:lvl1pPr marL="0" indent="0" algn="l" rtl="0" eaLnBrk="1" fontAlgn="base" hangingPunct="1">
        <a:lnSpc>
          <a:spcPct val="90000"/>
        </a:lnSpc>
        <a:spcBef>
          <a:spcPct val="0"/>
        </a:spcBef>
        <a:spcAft>
          <a:spcPct val="0"/>
        </a:spcAft>
        <a:buFont typeface="Arial" charset="0"/>
        <a:buNone/>
        <a:defRPr sz="3600" b="1" kern="1200">
          <a:solidFill>
            <a:schemeClr val="tx2"/>
          </a:solidFill>
          <a:latin typeface="+mj-lt"/>
          <a:ea typeface="+mj-ea"/>
          <a:cs typeface="+mj-cs"/>
        </a:defRPr>
      </a:lvl1pPr>
      <a:lvl2pPr marL="742950" indent="-742950" algn="l" rtl="0" eaLnBrk="1" fontAlgn="base" hangingPunct="1">
        <a:lnSpc>
          <a:spcPct val="90000"/>
        </a:lnSpc>
        <a:spcBef>
          <a:spcPct val="0"/>
        </a:spcBef>
        <a:spcAft>
          <a:spcPct val="0"/>
        </a:spcAft>
        <a:buFont typeface="Arial" charset="0"/>
        <a:buAutoNum type="arabicPeriod"/>
        <a:defRPr sz="3600" b="1">
          <a:solidFill>
            <a:schemeClr val="tx1"/>
          </a:solidFill>
          <a:latin typeface="Arial" charset="0"/>
        </a:defRPr>
      </a:lvl2pPr>
      <a:lvl3pPr marL="742950" indent="-742950" algn="l" rtl="0" eaLnBrk="1" fontAlgn="base" hangingPunct="1">
        <a:lnSpc>
          <a:spcPct val="90000"/>
        </a:lnSpc>
        <a:spcBef>
          <a:spcPct val="0"/>
        </a:spcBef>
        <a:spcAft>
          <a:spcPct val="0"/>
        </a:spcAft>
        <a:buFont typeface="Arial" charset="0"/>
        <a:buAutoNum type="arabicPeriod"/>
        <a:defRPr sz="3600" b="1">
          <a:solidFill>
            <a:schemeClr val="tx1"/>
          </a:solidFill>
          <a:latin typeface="Arial" charset="0"/>
        </a:defRPr>
      </a:lvl3pPr>
      <a:lvl4pPr marL="742950" indent="-742950" algn="l" rtl="0" eaLnBrk="1" fontAlgn="base" hangingPunct="1">
        <a:lnSpc>
          <a:spcPct val="90000"/>
        </a:lnSpc>
        <a:spcBef>
          <a:spcPct val="0"/>
        </a:spcBef>
        <a:spcAft>
          <a:spcPct val="0"/>
        </a:spcAft>
        <a:buFont typeface="Arial" charset="0"/>
        <a:buAutoNum type="arabicPeriod"/>
        <a:defRPr sz="3600" b="1">
          <a:solidFill>
            <a:schemeClr val="tx1"/>
          </a:solidFill>
          <a:latin typeface="Arial" charset="0"/>
        </a:defRPr>
      </a:lvl4pPr>
      <a:lvl5pPr marL="742950" indent="-742950" algn="l" rtl="0" eaLnBrk="1" fontAlgn="base" hangingPunct="1">
        <a:lnSpc>
          <a:spcPct val="90000"/>
        </a:lnSpc>
        <a:spcBef>
          <a:spcPct val="0"/>
        </a:spcBef>
        <a:spcAft>
          <a:spcPct val="0"/>
        </a:spcAft>
        <a:buFont typeface="Arial" charset="0"/>
        <a:buAutoNum type="arabicPeriod"/>
        <a:defRPr sz="3600" b="1">
          <a:solidFill>
            <a:schemeClr val="tx1"/>
          </a:solidFill>
          <a:latin typeface="Arial" charset="0"/>
        </a:defRPr>
      </a:lvl5pPr>
      <a:lvl6pPr marL="1200150" indent="-742950" algn="l" rtl="0" eaLnBrk="1" fontAlgn="base" hangingPunct="1">
        <a:lnSpc>
          <a:spcPct val="90000"/>
        </a:lnSpc>
        <a:spcBef>
          <a:spcPct val="0"/>
        </a:spcBef>
        <a:spcAft>
          <a:spcPct val="0"/>
        </a:spcAft>
        <a:buFont typeface="Arial" charset="0"/>
        <a:buAutoNum type="arabicPeriod"/>
        <a:defRPr sz="3600" b="1">
          <a:solidFill>
            <a:schemeClr val="tx1"/>
          </a:solidFill>
          <a:latin typeface="Arial" charset="0"/>
        </a:defRPr>
      </a:lvl6pPr>
      <a:lvl7pPr marL="1657350" indent="-742950" algn="l" rtl="0" eaLnBrk="1" fontAlgn="base" hangingPunct="1">
        <a:lnSpc>
          <a:spcPct val="90000"/>
        </a:lnSpc>
        <a:spcBef>
          <a:spcPct val="0"/>
        </a:spcBef>
        <a:spcAft>
          <a:spcPct val="0"/>
        </a:spcAft>
        <a:buFont typeface="Arial" charset="0"/>
        <a:buAutoNum type="arabicPeriod"/>
        <a:defRPr sz="3600" b="1">
          <a:solidFill>
            <a:schemeClr val="tx1"/>
          </a:solidFill>
          <a:latin typeface="Arial" charset="0"/>
        </a:defRPr>
      </a:lvl7pPr>
      <a:lvl8pPr marL="2114550" indent="-742950" algn="l" rtl="0" eaLnBrk="1" fontAlgn="base" hangingPunct="1">
        <a:lnSpc>
          <a:spcPct val="90000"/>
        </a:lnSpc>
        <a:spcBef>
          <a:spcPct val="0"/>
        </a:spcBef>
        <a:spcAft>
          <a:spcPct val="0"/>
        </a:spcAft>
        <a:buFont typeface="Arial" charset="0"/>
        <a:buAutoNum type="arabicPeriod"/>
        <a:defRPr sz="3600" b="1">
          <a:solidFill>
            <a:schemeClr val="tx1"/>
          </a:solidFill>
          <a:latin typeface="Arial" charset="0"/>
        </a:defRPr>
      </a:lvl8pPr>
      <a:lvl9pPr marL="2571750" indent="-742950" algn="l" rtl="0" eaLnBrk="1" fontAlgn="base" hangingPunct="1">
        <a:lnSpc>
          <a:spcPct val="90000"/>
        </a:lnSpc>
        <a:spcBef>
          <a:spcPct val="0"/>
        </a:spcBef>
        <a:spcAft>
          <a:spcPct val="0"/>
        </a:spcAft>
        <a:buFont typeface="Arial" charset="0"/>
        <a:buAutoNum type="arabicPeriod"/>
        <a:defRPr sz="3600" b="1">
          <a:solidFill>
            <a:schemeClr val="tx1"/>
          </a:solidFill>
          <a:latin typeface="Arial" charset="0"/>
        </a:defRPr>
      </a:lvl9pPr>
    </p:titleStyle>
    <p:bodyStyle>
      <a:lvl1pPr marL="358775" indent="-358775" algn="l" rtl="0" eaLnBrk="1" fontAlgn="base" hangingPunct="1">
        <a:lnSpc>
          <a:spcPct val="95000"/>
        </a:lnSpc>
        <a:spcBef>
          <a:spcPct val="20000"/>
        </a:spcBef>
        <a:spcAft>
          <a:spcPct val="0"/>
        </a:spcAft>
        <a:buFont typeface="Arial" panose="020B0604020202020204" pitchFamily="34" charset="0"/>
        <a:buChar char="•"/>
        <a:defRPr sz="3000" kern="1200" baseline="0">
          <a:solidFill>
            <a:schemeClr val="accent6"/>
          </a:solidFill>
          <a:latin typeface="+mn-lt"/>
          <a:ea typeface="+mn-ea"/>
          <a:cs typeface="+mn-cs"/>
        </a:defRPr>
      </a:lvl1pPr>
      <a:lvl2pPr marL="647700" indent="-287338" algn="l" rtl="0" eaLnBrk="1" fontAlgn="base" hangingPunct="1">
        <a:lnSpc>
          <a:spcPct val="95000"/>
        </a:lnSpc>
        <a:spcBef>
          <a:spcPct val="20000"/>
        </a:spcBef>
        <a:spcAft>
          <a:spcPct val="0"/>
        </a:spcAft>
        <a:buFont typeface="Arial" panose="020B0604020202020204" pitchFamily="34" charset="0"/>
        <a:buChar char="•"/>
        <a:defRPr sz="2400" kern="1200" baseline="0">
          <a:solidFill>
            <a:schemeClr val="accent6"/>
          </a:solidFill>
          <a:latin typeface="+mn-lt"/>
          <a:ea typeface="+mn-ea"/>
          <a:cs typeface="+mn-cs"/>
        </a:defRPr>
      </a:lvl2pPr>
      <a:lvl3pPr marL="647700" indent="0" algn="l" rtl="0" eaLnBrk="1" fontAlgn="base" hangingPunct="1">
        <a:lnSpc>
          <a:spcPct val="95000"/>
        </a:lnSpc>
        <a:spcBef>
          <a:spcPct val="20000"/>
        </a:spcBef>
        <a:spcAft>
          <a:spcPct val="0"/>
        </a:spcAft>
        <a:buFont typeface="Arial" charset="0"/>
        <a:buNone/>
        <a:defRPr sz="2400" kern="1200">
          <a:solidFill>
            <a:schemeClr val="accent6"/>
          </a:solidFill>
          <a:latin typeface="+mn-lt"/>
          <a:ea typeface="+mn-ea"/>
          <a:cs typeface="+mn-cs"/>
        </a:defRPr>
      </a:lvl3pPr>
      <a:lvl4pPr marL="1079500" indent="-215900" algn="l" rtl="0" eaLnBrk="1" fontAlgn="base" hangingPunct="1">
        <a:lnSpc>
          <a:spcPct val="95000"/>
        </a:lnSpc>
        <a:spcBef>
          <a:spcPct val="20000"/>
        </a:spcBef>
        <a:spcAft>
          <a:spcPct val="0"/>
        </a:spcAft>
        <a:buFont typeface="Arial" charset="0"/>
        <a:buChar char="–"/>
        <a:defRPr sz="2000" kern="1200">
          <a:solidFill>
            <a:schemeClr val="accent6"/>
          </a:solidFill>
          <a:latin typeface="+mn-lt"/>
          <a:ea typeface="+mn-ea"/>
          <a:cs typeface="+mn-cs"/>
        </a:defRPr>
      </a:lvl4pPr>
      <a:lvl5pPr marL="1079500" indent="0" algn="l" rtl="0" eaLnBrk="1" fontAlgn="base" hangingPunct="1">
        <a:lnSpc>
          <a:spcPct val="95000"/>
        </a:lnSpc>
        <a:spcBef>
          <a:spcPct val="20000"/>
        </a:spcBef>
        <a:spcAft>
          <a:spcPct val="0"/>
        </a:spcAft>
        <a:buFont typeface="Arial" charset="0"/>
        <a:buNone/>
        <a:defRPr sz="2000" kern="1200">
          <a:solidFill>
            <a:schemeClr val="accent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295" userDrawn="1">
          <p15:clr>
            <a:srgbClr val="F26B43"/>
          </p15:clr>
        </p15:guide>
        <p15:guide id="3" orient="horz" pos="1071" userDrawn="1">
          <p15:clr>
            <a:srgbClr val="F26B43"/>
          </p15:clr>
        </p15:guide>
        <p15:guide id="4" pos="5465" userDrawn="1">
          <p15:clr>
            <a:srgbClr val="F26B43"/>
          </p15:clr>
        </p15:guide>
        <p15:guide id="6" orient="horz" pos="300" userDrawn="1">
          <p15:clr>
            <a:srgbClr val="F26B43"/>
          </p15:clr>
        </p15:guide>
        <p15:guide id="7" orient="horz" pos="618" userDrawn="1">
          <p15:clr>
            <a:srgbClr val="F26B43"/>
          </p15:clr>
        </p15:guide>
        <p15:guide id="8" orient="horz" pos="3793"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8" Type="http://schemas.openxmlformats.org/officeDocument/2006/relationships/hyperlink" Target="https://www.gov.uk/government/publications/classifying-portable-and-industrial-batteries/classifying-portable-and-industrial-batteries" TargetMode="External"/><Relationship Id="rId13" Type="http://schemas.openxmlformats.org/officeDocument/2006/relationships/hyperlink" Target="https://www.gov.uk/guidance/how-to-collect-your-packaging-data-for-extended-producer-responsibility" TargetMode="External"/><Relationship Id="rId3" Type="http://schemas.openxmlformats.org/officeDocument/2006/relationships/hyperlink" Target="https://www.gov.uk/government/collections/producer-responsibility-regulations" TargetMode="External"/><Relationship Id="rId7" Type="http://schemas.openxmlformats.org/officeDocument/2006/relationships/hyperlink" Target="https://www.gov.uk/guidance/waste-batteries-producer-responsibility" TargetMode="External"/><Relationship Id="rId12" Type="http://schemas.openxmlformats.org/officeDocument/2006/relationships/hyperlink" Target="https://www.gov.uk/guidance/check-if-you-need-to-report-packaging-data"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hyperlink" Target="https://www.gov.uk/guidance/regulations-waste-electrical-and-electronic-equipment" TargetMode="External"/><Relationship Id="rId11" Type="http://schemas.openxmlformats.org/officeDocument/2006/relationships/hyperlink" Target="https://www.gov.uk/guidance/packaging-waste-prepare-for-extended-producer-responsibility" TargetMode="External"/><Relationship Id="rId5" Type="http://schemas.openxmlformats.org/officeDocument/2006/relationships/hyperlink" Target="https://www.gov.uk/government/publications/electrical-and-electronic-equipment-eee-covered-by-the-weee-regulations/electrical-and-electronic-equipment-eee-covered-by-the-weee-regulations" TargetMode="External"/><Relationship Id="rId10" Type="http://schemas.openxmlformats.org/officeDocument/2006/relationships/hyperlink" Target="https://www.gov.uk/guidance/packaging-producer-responsibilities" TargetMode="External"/><Relationship Id="rId4" Type="http://schemas.openxmlformats.org/officeDocument/2006/relationships/hyperlink" Target="https://www.gov.uk/guidance/electrical-and-electronic-equipment-eee-producer-responsibility" TargetMode="External"/><Relationship Id="rId9" Type="http://schemas.openxmlformats.org/officeDocument/2006/relationships/hyperlink" Target="https://www.gov.uk/guidance/regulations-batteries-and-waste-batterie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2686" y="1364906"/>
            <a:ext cx="8208000" cy="1606594"/>
          </a:xfrm>
        </p:spPr>
        <p:txBody>
          <a:bodyPr/>
          <a:lstStyle/>
          <a:p>
            <a:pPr marL="742950" lvl="0" indent="-742950">
              <a:lnSpc>
                <a:spcPct val="90000"/>
              </a:lnSpc>
              <a:defRPr/>
            </a:pPr>
            <a:r>
              <a:rPr lang="en-GB" sz="4800" dirty="0"/>
              <a:t>Producer Responsibility</a:t>
            </a:r>
            <a:br>
              <a:rPr lang="en-GB" dirty="0"/>
            </a:br>
            <a:r>
              <a:rPr lang="en-GB" sz="2400" dirty="0"/>
              <a:t>UKVIA Virtual Summit </a:t>
            </a:r>
            <a:br>
              <a:rPr lang="en-GB" sz="2400" dirty="0"/>
            </a:br>
            <a:r>
              <a:rPr lang="en-GB" sz="2400" dirty="0"/>
              <a:t>‘A </a:t>
            </a:r>
            <a:r>
              <a:rPr lang="en-GB" sz="2400" dirty="0" err="1"/>
              <a:t>Greenprint</a:t>
            </a:r>
            <a:r>
              <a:rPr lang="en-GB" sz="2400" dirty="0"/>
              <a:t> for Sustainable Vaping’ </a:t>
            </a:r>
            <a:br>
              <a:rPr lang="en-GB" sz="2000" dirty="0"/>
            </a:br>
            <a:endParaRPr lang="en-GB" sz="2000" dirty="0"/>
          </a:p>
        </p:txBody>
      </p:sp>
      <p:sp>
        <p:nvSpPr>
          <p:cNvPr id="3" name="Subtitle 2"/>
          <p:cNvSpPr>
            <a:spLocks noGrp="1"/>
          </p:cNvSpPr>
          <p:nvPr>
            <p:ph type="subTitle" idx="1"/>
          </p:nvPr>
        </p:nvSpPr>
        <p:spPr>
          <a:xfrm>
            <a:off x="468000" y="3375592"/>
            <a:ext cx="8208000" cy="1354217"/>
          </a:xfrm>
        </p:spPr>
        <p:txBody>
          <a:bodyPr/>
          <a:lstStyle/>
          <a:p>
            <a:r>
              <a:rPr lang="en-GB" dirty="0"/>
              <a:t>Name – Becci Owen</a:t>
            </a:r>
          </a:p>
          <a:p>
            <a:r>
              <a:rPr lang="en-GB" dirty="0"/>
              <a:t>Job title – Producer Responsibility Advisor</a:t>
            </a:r>
          </a:p>
          <a:p>
            <a:r>
              <a:rPr lang="en-GB" dirty="0"/>
              <a:t>Date – 15 March 2023</a:t>
            </a:r>
          </a:p>
          <a:p>
            <a:endParaRPr lang="en-GB" dirty="0"/>
          </a:p>
        </p:txBody>
      </p:sp>
    </p:spTree>
    <p:extLst>
      <p:ext uri="{BB962C8B-B14F-4D97-AF65-F5344CB8AC3E}">
        <p14:creationId xmlns:p14="http://schemas.microsoft.com/office/powerpoint/2010/main" val="11425933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DE726-3E64-B33C-6F3B-56ACF24A529B}"/>
              </a:ext>
            </a:extLst>
          </p:cNvPr>
          <p:cNvSpPr>
            <a:spLocks noGrp="1"/>
          </p:cNvSpPr>
          <p:nvPr>
            <p:ph type="title"/>
          </p:nvPr>
        </p:nvSpPr>
        <p:spPr>
          <a:xfrm>
            <a:off x="468313" y="482130"/>
            <a:ext cx="8207375" cy="720197"/>
          </a:xfrm>
        </p:spPr>
        <p:txBody>
          <a:bodyPr/>
          <a:lstStyle/>
          <a:p>
            <a:r>
              <a:rPr lang="en-GB" dirty="0"/>
              <a:t>Helpful Guidance Links</a:t>
            </a:r>
            <a:br>
              <a:rPr lang="en-GB" dirty="0"/>
            </a:br>
            <a:r>
              <a:rPr lang="en-GB" sz="1600" b="0" dirty="0">
                <a:hlinkClick r:id="rId3"/>
              </a:rPr>
              <a:t>Producer responsibility regulations - GOV.UK (www.gov.uk)</a:t>
            </a:r>
            <a:endParaRPr lang="en-GB" sz="1600" b="0" dirty="0"/>
          </a:p>
        </p:txBody>
      </p:sp>
      <p:sp>
        <p:nvSpPr>
          <p:cNvPr id="3" name="Slide Number Placeholder 2">
            <a:extLst>
              <a:ext uri="{FF2B5EF4-FFF2-40B4-BE49-F238E27FC236}">
                <a16:creationId xmlns:a16="http://schemas.microsoft.com/office/drawing/2014/main" id="{6F648AFD-A961-ACF9-E202-B50DCA0B1F8D}"/>
              </a:ext>
            </a:extLst>
          </p:cNvPr>
          <p:cNvSpPr>
            <a:spLocks noGrp="1"/>
          </p:cNvSpPr>
          <p:nvPr>
            <p:ph type="sldNum" sz="quarter" idx="15"/>
          </p:nvPr>
        </p:nvSpPr>
        <p:spPr/>
        <p:txBody>
          <a:bodyPr/>
          <a:lstStyle/>
          <a:p>
            <a:pPr>
              <a:defRPr/>
            </a:pPr>
            <a:fld id="{D47A91DE-D07E-4F55-B6A0-E6FB5C42246F}" type="slidenum">
              <a:rPr lang="en-GB" smtClean="0"/>
              <a:pPr>
                <a:defRPr/>
              </a:pPr>
              <a:t>10</a:t>
            </a:fld>
            <a:endParaRPr lang="en-GB" dirty="0"/>
          </a:p>
        </p:txBody>
      </p:sp>
      <p:sp>
        <p:nvSpPr>
          <p:cNvPr id="7" name="TextBox 6">
            <a:extLst>
              <a:ext uri="{FF2B5EF4-FFF2-40B4-BE49-F238E27FC236}">
                <a16:creationId xmlns:a16="http://schemas.microsoft.com/office/drawing/2014/main" id="{0D2E4C2A-BD1D-3638-2616-0E0E5AC27F0B}"/>
              </a:ext>
            </a:extLst>
          </p:cNvPr>
          <p:cNvSpPr txBox="1"/>
          <p:nvPr/>
        </p:nvSpPr>
        <p:spPr>
          <a:xfrm>
            <a:off x="468313" y="1398047"/>
            <a:ext cx="8087858" cy="1846659"/>
          </a:xfrm>
          <a:prstGeom prst="rect">
            <a:avLst/>
          </a:prstGeom>
          <a:noFill/>
          <a:ln>
            <a:solidFill>
              <a:schemeClr val="bg1"/>
            </a:solidFill>
          </a:ln>
        </p:spPr>
        <p:txBody>
          <a:bodyPr wrap="square" rtlCol="0">
            <a:spAutoFit/>
          </a:bodyPr>
          <a:lstStyle/>
          <a:p>
            <a:r>
              <a:rPr lang="en-GB" b="1" dirty="0">
                <a:solidFill>
                  <a:schemeClr val="bg1"/>
                </a:solidFill>
              </a:rPr>
              <a:t>WEEE – </a:t>
            </a:r>
            <a:r>
              <a:rPr lang="en-GB" dirty="0">
                <a:solidFill>
                  <a:schemeClr val="bg1"/>
                </a:solidFill>
              </a:rPr>
              <a:t>weee@environment-agency.gov.uk</a:t>
            </a:r>
          </a:p>
          <a:p>
            <a:r>
              <a:rPr lang="en-GB" sz="1600" dirty="0">
                <a:hlinkClick r:id="rId4"/>
              </a:rPr>
              <a:t>Electrical and electronic equipment (EEE): producer responsibilities - GOV.UK (www.gov.uk)</a:t>
            </a:r>
            <a:endParaRPr lang="en-GB" sz="1600" dirty="0"/>
          </a:p>
          <a:p>
            <a:r>
              <a:rPr lang="en-GB" sz="1600" dirty="0">
                <a:hlinkClick r:id="rId5"/>
              </a:rPr>
              <a:t>Electrical and electronic equipment (EEE) covered by the WEEE Regulations - GOV.UK (www.gov.uk)</a:t>
            </a:r>
            <a:endParaRPr lang="en-GB" sz="1600" dirty="0"/>
          </a:p>
          <a:p>
            <a:r>
              <a:rPr lang="en-GB" sz="1600" dirty="0">
                <a:hlinkClick r:id="rId6"/>
              </a:rPr>
              <a:t>Regulations: Waste Electrical and Electronic Equipment (WEEE) - GOV.UK (www.gov.uk)</a:t>
            </a:r>
            <a:endParaRPr lang="en-GB" sz="1600" dirty="0">
              <a:solidFill>
                <a:schemeClr val="bg1"/>
              </a:solidFill>
            </a:endParaRPr>
          </a:p>
        </p:txBody>
      </p:sp>
      <p:sp>
        <p:nvSpPr>
          <p:cNvPr id="8" name="TextBox 7">
            <a:extLst>
              <a:ext uri="{FF2B5EF4-FFF2-40B4-BE49-F238E27FC236}">
                <a16:creationId xmlns:a16="http://schemas.microsoft.com/office/drawing/2014/main" id="{B3CA4591-4B63-EA52-F80B-05F08BD57337}"/>
              </a:ext>
            </a:extLst>
          </p:cNvPr>
          <p:cNvSpPr txBox="1"/>
          <p:nvPr/>
        </p:nvSpPr>
        <p:spPr>
          <a:xfrm>
            <a:off x="468313" y="3335783"/>
            <a:ext cx="8087858" cy="1107996"/>
          </a:xfrm>
          <a:prstGeom prst="rect">
            <a:avLst/>
          </a:prstGeom>
          <a:noFill/>
          <a:ln>
            <a:solidFill>
              <a:schemeClr val="bg1"/>
            </a:solidFill>
          </a:ln>
        </p:spPr>
        <p:txBody>
          <a:bodyPr wrap="square" rtlCol="0">
            <a:spAutoFit/>
          </a:bodyPr>
          <a:lstStyle/>
          <a:p>
            <a:r>
              <a:rPr lang="en-GB" b="1" dirty="0">
                <a:solidFill>
                  <a:schemeClr val="bg1"/>
                </a:solidFill>
              </a:rPr>
              <a:t>Batteries – </a:t>
            </a:r>
            <a:r>
              <a:rPr lang="en-GB" dirty="0">
                <a:solidFill>
                  <a:schemeClr val="bg1"/>
                </a:solidFill>
              </a:rPr>
              <a:t>batteries@environment-agency.gov.uk</a:t>
            </a:r>
          </a:p>
          <a:p>
            <a:r>
              <a:rPr lang="en-GB" sz="1600" dirty="0">
                <a:hlinkClick r:id="rId7"/>
              </a:rPr>
              <a:t>Waste batteries: producer responsibility - GOV.UK (www.gov.uk)</a:t>
            </a:r>
            <a:endParaRPr lang="en-GB" sz="1600" dirty="0"/>
          </a:p>
          <a:p>
            <a:r>
              <a:rPr lang="en-GB" sz="1600" dirty="0">
                <a:hlinkClick r:id="rId8"/>
              </a:rPr>
              <a:t>Classifying portable and industrial batteries - GOV.UK (www.gov.uk)</a:t>
            </a:r>
            <a:endParaRPr lang="en-GB" sz="1600" dirty="0">
              <a:solidFill>
                <a:schemeClr val="bg1"/>
              </a:solidFill>
            </a:endParaRPr>
          </a:p>
          <a:p>
            <a:r>
              <a:rPr lang="en-GB" sz="1600" dirty="0">
                <a:hlinkClick r:id="rId9"/>
              </a:rPr>
              <a:t>Regulations: waste batteries - GOV.UK (www.gov.uk)</a:t>
            </a:r>
            <a:endParaRPr lang="en-GB" sz="1600" dirty="0">
              <a:solidFill>
                <a:schemeClr val="bg1"/>
              </a:solidFill>
            </a:endParaRPr>
          </a:p>
        </p:txBody>
      </p:sp>
      <p:sp>
        <p:nvSpPr>
          <p:cNvPr id="9" name="TextBox 8">
            <a:extLst>
              <a:ext uri="{FF2B5EF4-FFF2-40B4-BE49-F238E27FC236}">
                <a16:creationId xmlns:a16="http://schemas.microsoft.com/office/drawing/2014/main" id="{9150B33B-B06F-BE74-5D3E-05008A904D2B}"/>
              </a:ext>
            </a:extLst>
          </p:cNvPr>
          <p:cNvSpPr txBox="1"/>
          <p:nvPr/>
        </p:nvSpPr>
        <p:spPr>
          <a:xfrm>
            <a:off x="468313" y="4534856"/>
            <a:ext cx="8087858" cy="1600438"/>
          </a:xfrm>
          <a:prstGeom prst="rect">
            <a:avLst/>
          </a:prstGeom>
          <a:noFill/>
          <a:ln>
            <a:solidFill>
              <a:schemeClr val="bg1"/>
            </a:solidFill>
          </a:ln>
        </p:spPr>
        <p:txBody>
          <a:bodyPr wrap="square" rtlCol="0">
            <a:spAutoFit/>
          </a:bodyPr>
          <a:lstStyle/>
          <a:p>
            <a:r>
              <a:rPr lang="en-GB" b="1" dirty="0">
                <a:solidFill>
                  <a:schemeClr val="bg1"/>
                </a:solidFill>
              </a:rPr>
              <a:t>Packaging – </a:t>
            </a:r>
            <a:r>
              <a:rPr lang="en-GB" dirty="0">
                <a:solidFill>
                  <a:schemeClr val="bg1"/>
                </a:solidFill>
              </a:rPr>
              <a:t>packaging@environment-agency.gov.uk</a:t>
            </a:r>
          </a:p>
          <a:p>
            <a:r>
              <a:rPr lang="en-GB" sz="1600" dirty="0">
                <a:hlinkClick r:id="rId10"/>
              </a:rPr>
              <a:t>Packaging waste: producer responsibilities - GOV.UK (www.gov.uk)</a:t>
            </a:r>
            <a:endParaRPr lang="en-GB" sz="1600" dirty="0"/>
          </a:p>
          <a:p>
            <a:r>
              <a:rPr lang="en-GB" sz="1600" dirty="0">
                <a:hlinkClick r:id="rId11"/>
              </a:rPr>
              <a:t>Packaging waste: prepare for extended producer responsibility - GOV.UK (www.gov.uk)</a:t>
            </a:r>
            <a:endParaRPr lang="en-GB" sz="1600" dirty="0"/>
          </a:p>
          <a:p>
            <a:r>
              <a:rPr lang="en-GB" sz="1600" dirty="0">
                <a:hlinkClick r:id="rId12"/>
              </a:rPr>
              <a:t>Check if you need to report packaging data - GOV.UK (www.gov.uk)</a:t>
            </a:r>
            <a:endParaRPr lang="en-GB" sz="1600" dirty="0"/>
          </a:p>
          <a:p>
            <a:r>
              <a:rPr lang="en-GB" sz="1600" dirty="0">
                <a:hlinkClick r:id="rId13"/>
              </a:rPr>
              <a:t>How to collect your packaging data for extended producer responsibility - GOV.UK (www.gov.uk)</a:t>
            </a:r>
            <a:endParaRPr lang="en-GB" sz="1600" b="1" dirty="0">
              <a:solidFill>
                <a:schemeClr val="bg1"/>
              </a:solidFill>
            </a:endParaRPr>
          </a:p>
        </p:txBody>
      </p:sp>
    </p:spTree>
    <p:extLst>
      <p:ext uri="{BB962C8B-B14F-4D97-AF65-F5344CB8AC3E}">
        <p14:creationId xmlns:p14="http://schemas.microsoft.com/office/powerpoint/2010/main" val="1353199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DE50267-594E-EFDA-902C-F5C4A7AC0E03}"/>
              </a:ext>
            </a:extLst>
          </p:cNvPr>
          <p:cNvSpPr>
            <a:spLocks noGrp="1"/>
          </p:cNvSpPr>
          <p:nvPr>
            <p:ph type="title"/>
          </p:nvPr>
        </p:nvSpPr>
        <p:spPr/>
        <p:txBody>
          <a:bodyPr/>
          <a:lstStyle/>
          <a:p>
            <a:r>
              <a:rPr lang="en-GB" dirty="0"/>
              <a:t>What is Producer Responsibility?</a:t>
            </a:r>
          </a:p>
        </p:txBody>
      </p:sp>
      <p:sp>
        <p:nvSpPr>
          <p:cNvPr id="7" name="Content Placeholder 6">
            <a:extLst>
              <a:ext uri="{FF2B5EF4-FFF2-40B4-BE49-F238E27FC236}">
                <a16:creationId xmlns:a16="http://schemas.microsoft.com/office/drawing/2014/main" id="{DC02E82A-2089-8049-4F6F-7F12CE56FEDB}"/>
              </a:ext>
            </a:extLst>
          </p:cNvPr>
          <p:cNvSpPr>
            <a:spLocks noGrp="1"/>
          </p:cNvSpPr>
          <p:nvPr>
            <p:ph idx="1"/>
          </p:nvPr>
        </p:nvSpPr>
        <p:spPr>
          <a:xfrm>
            <a:off x="468312" y="1663485"/>
            <a:ext cx="8207375" cy="4320580"/>
          </a:xfrm>
        </p:spPr>
        <p:txBody>
          <a:bodyPr/>
          <a:lstStyle/>
          <a:p>
            <a:r>
              <a:rPr lang="en-GB" dirty="0"/>
              <a:t>Extension of the Polluter Pays principle</a:t>
            </a:r>
          </a:p>
          <a:p>
            <a:pPr marL="0" indent="0">
              <a:buNone/>
            </a:pPr>
            <a:endParaRPr lang="en-GB" dirty="0"/>
          </a:p>
          <a:p>
            <a:r>
              <a:rPr lang="en-GB" dirty="0"/>
              <a:t>Businesses are responsible for the end of life environmental impact of their products</a:t>
            </a:r>
          </a:p>
          <a:p>
            <a:endParaRPr lang="en-GB" dirty="0"/>
          </a:p>
          <a:p>
            <a:r>
              <a:rPr lang="en-GB" dirty="0"/>
              <a:t>Packaging, electrical and electronic equipment (EEE), batteries and end of life vehicles (ELV)</a:t>
            </a:r>
          </a:p>
        </p:txBody>
      </p:sp>
    </p:spTree>
    <p:extLst>
      <p:ext uri="{BB962C8B-B14F-4D97-AF65-F5344CB8AC3E}">
        <p14:creationId xmlns:p14="http://schemas.microsoft.com/office/powerpoint/2010/main" val="4255357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B0548-F646-235C-8CB9-B3D18E76FEDF}"/>
              </a:ext>
            </a:extLst>
          </p:cNvPr>
          <p:cNvSpPr>
            <a:spLocks noGrp="1"/>
          </p:cNvSpPr>
          <p:nvPr>
            <p:ph type="title"/>
          </p:nvPr>
        </p:nvSpPr>
        <p:spPr/>
        <p:txBody>
          <a:bodyPr/>
          <a:lstStyle/>
          <a:p>
            <a:r>
              <a:rPr lang="en-GB" dirty="0"/>
              <a:t>Pro Res and Vapes</a:t>
            </a:r>
          </a:p>
        </p:txBody>
      </p:sp>
      <p:sp>
        <p:nvSpPr>
          <p:cNvPr id="3" name="Slide Number Placeholder 2">
            <a:extLst>
              <a:ext uri="{FF2B5EF4-FFF2-40B4-BE49-F238E27FC236}">
                <a16:creationId xmlns:a16="http://schemas.microsoft.com/office/drawing/2014/main" id="{02F04FD1-0E62-7596-E5A9-16489A174AF7}"/>
              </a:ext>
            </a:extLst>
          </p:cNvPr>
          <p:cNvSpPr>
            <a:spLocks noGrp="1"/>
          </p:cNvSpPr>
          <p:nvPr>
            <p:ph type="sldNum" sz="quarter" idx="15"/>
          </p:nvPr>
        </p:nvSpPr>
        <p:spPr/>
        <p:txBody>
          <a:bodyPr/>
          <a:lstStyle/>
          <a:p>
            <a:pPr>
              <a:defRPr/>
            </a:pPr>
            <a:fld id="{D47A91DE-D07E-4F55-B6A0-E6FB5C42246F}" type="slidenum">
              <a:rPr lang="en-GB" smtClean="0"/>
              <a:pPr>
                <a:defRPr/>
              </a:pPr>
              <a:t>3</a:t>
            </a:fld>
            <a:endParaRPr lang="en-GB" dirty="0"/>
          </a:p>
        </p:txBody>
      </p:sp>
      <p:sp>
        <p:nvSpPr>
          <p:cNvPr id="4" name="Content Placeholder 3">
            <a:extLst>
              <a:ext uri="{FF2B5EF4-FFF2-40B4-BE49-F238E27FC236}">
                <a16:creationId xmlns:a16="http://schemas.microsoft.com/office/drawing/2014/main" id="{3D531EB5-BFC9-EB60-C633-9F0D1402AB10}"/>
              </a:ext>
            </a:extLst>
          </p:cNvPr>
          <p:cNvSpPr>
            <a:spLocks noGrp="1"/>
          </p:cNvSpPr>
          <p:nvPr>
            <p:ph idx="1"/>
          </p:nvPr>
        </p:nvSpPr>
        <p:spPr>
          <a:xfrm>
            <a:off x="468313" y="1558709"/>
            <a:ext cx="8207375" cy="4320580"/>
          </a:xfrm>
        </p:spPr>
        <p:txBody>
          <a:bodyPr/>
          <a:lstStyle/>
          <a:p>
            <a:pPr algn="just"/>
            <a:r>
              <a:rPr lang="en-GB" dirty="0"/>
              <a:t>Vapes are EEE</a:t>
            </a:r>
          </a:p>
          <a:p>
            <a:pPr marL="0" indent="0" algn="just">
              <a:buNone/>
            </a:pPr>
            <a:r>
              <a:rPr lang="en-GB" sz="2000" dirty="0"/>
              <a:t>Waste Electrical and Electronic Equipment Regulations 2013</a:t>
            </a:r>
          </a:p>
          <a:p>
            <a:pPr marL="0" indent="0" algn="just">
              <a:buNone/>
            </a:pPr>
            <a:endParaRPr lang="en-GB" sz="2000" dirty="0"/>
          </a:p>
          <a:p>
            <a:pPr algn="just"/>
            <a:r>
              <a:rPr lang="en-GB" dirty="0"/>
              <a:t>Vapes contain batteries</a:t>
            </a:r>
          </a:p>
          <a:p>
            <a:pPr marL="0" indent="0" algn="just">
              <a:buNone/>
            </a:pPr>
            <a:r>
              <a:rPr lang="en-GB" sz="2000" dirty="0"/>
              <a:t>The Waste Batteries and Accumulators Regulations 2009 </a:t>
            </a:r>
          </a:p>
          <a:p>
            <a:pPr marL="0" indent="0" algn="just">
              <a:buNone/>
            </a:pPr>
            <a:endParaRPr lang="en-GB" sz="2000" dirty="0"/>
          </a:p>
          <a:p>
            <a:pPr algn="just"/>
            <a:r>
              <a:rPr lang="en-GB" dirty="0"/>
              <a:t>Vapes are packaged</a:t>
            </a:r>
          </a:p>
          <a:p>
            <a:pPr marL="0" indent="0" algn="just">
              <a:buNone/>
            </a:pPr>
            <a:r>
              <a:rPr lang="en-GB" sz="2000" dirty="0"/>
              <a:t>The Producer Responsibility Obligations (Packaging Waste)      Regulations 2007</a:t>
            </a:r>
          </a:p>
          <a:p>
            <a:pPr marL="0" indent="0" algn="just">
              <a:buNone/>
            </a:pPr>
            <a:r>
              <a:rPr lang="en-GB" sz="2000" dirty="0"/>
              <a:t>The Packaging Waste (Data Reporting) Regulations 2023</a:t>
            </a:r>
          </a:p>
          <a:p>
            <a:pPr marL="0" indent="0" algn="just">
              <a:buNone/>
            </a:pPr>
            <a:endParaRPr lang="en-GB" sz="2000" dirty="0"/>
          </a:p>
        </p:txBody>
      </p:sp>
    </p:spTree>
    <p:extLst>
      <p:ext uri="{BB962C8B-B14F-4D97-AF65-F5344CB8AC3E}">
        <p14:creationId xmlns:p14="http://schemas.microsoft.com/office/powerpoint/2010/main" val="278709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8B42A-FC3E-0643-D4B3-30D5AAB7C42E}"/>
              </a:ext>
            </a:extLst>
          </p:cNvPr>
          <p:cNvSpPr>
            <a:spLocks noGrp="1"/>
          </p:cNvSpPr>
          <p:nvPr>
            <p:ph type="title"/>
          </p:nvPr>
        </p:nvSpPr>
        <p:spPr/>
        <p:txBody>
          <a:bodyPr/>
          <a:lstStyle/>
          <a:p>
            <a:r>
              <a:rPr lang="en-GB" dirty="0"/>
              <a:t>WEEE Regulations</a:t>
            </a:r>
          </a:p>
        </p:txBody>
      </p:sp>
      <p:sp>
        <p:nvSpPr>
          <p:cNvPr id="3" name="Slide Number Placeholder 2">
            <a:extLst>
              <a:ext uri="{FF2B5EF4-FFF2-40B4-BE49-F238E27FC236}">
                <a16:creationId xmlns:a16="http://schemas.microsoft.com/office/drawing/2014/main" id="{956B1B6C-E423-A677-33CE-BE18367ED168}"/>
              </a:ext>
            </a:extLst>
          </p:cNvPr>
          <p:cNvSpPr>
            <a:spLocks noGrp="1"/>
          </p:cNvSpPr>
          <p:nvPr>
            <p:ph type="sldNum" sz="quarter" idx="15"/>
          </p:nvPr>
        </p:nvSpPr>
        <p:spPr/>
        <p:txBody>
          <a:bodyPr/>
          <a:lstStyle/>
          <a:p>
            <a:pPr>
              <a:defRPr/>
            </a:pPr>
            <a:fld id="{D47A91DE-D07E-4F55-B6A0-E6FB5C42246F}" type="slidenum">
              <a:rPr lang="en-GB" smtClean="0"/>
              <a:pPr>
                <a:defRPr/>
              </a:pPr>
              <a:t>4</a:t>
            </a:fld>
            <a:endParaRPr lang="en-GB" dirty="0"/>
          </a:p>
        </p:txBody>
      </p:sp>
      <p:sp>
        <p:nvSpPr>
          <p:cNvPr id="4" name="Content Placeholder 3">
            <a:extLst>
              <a:ext uri="{FF2B5EF4-FFF2-40B4-BE49-F238E27FC236}">
                <a16:creationId xmlns:a16="http://schemas.microsoft.com/office/drawing/2014/main" id="{CB09AD68-3FB0-A88C-BB72-2481E7F226FE}"/>
              </a:ext>
            </a:extLst>
          </p:cNvPr>
          <p:cNvSpPr>
            <a:spLocks noGrp="1"/>
          </p:cNvSpPr>
          <p:nvPr>
            <p:ph idx="1"/>
          </p:nvPr>
        </p:nvSpPr>
        <p:spPr>
          <a:xfrm>
            <a:off x="335902" y="1428080"/>
            <a:ext cx="8593494" cy="4320580"/>
          </a:xfrm>
        </p:spPr>
        <p:txBody>
          <a:bodyPr/>
          <a:lstStyle/>
          <a:p>
            <a:r>
              <a:rPr lang="en-GB" dirty="0"/>
              <a:t>Encourage re-use, recycling and recovery</a:t>
            </a:r>
          </a:p>
          <a:p>
            <a:pPr marL="0" indent="0">
              <a:buNone/>
            </a:pPr>
            <a:endParaRPr lang="en-GB" dirty="0"/>
          </a:p>
          <a:p>
            <a:r>
              <a:rPr lang="en-GB" dirty="0"/>
              <a:t>Producers of EEE must register annually</a:t>
            </a:r>
          </a:p>
          <a:p>
            <a:endParaRPr lang="en-GB" dirty="0"/>
          </a:p>
          <a:p>
            <a:r>
              <a:rPr lang="en-GB" dirty="0"/>
              <a:t>Who are EEE producers?</a:t>
            </a:r>
          </a:p>
          <a:p>
            <a:pPr>
              <a:buFontTx/>
              <a:buChar char="-"/>
            </a:pPr>
            <a:r>
              <a:rPr lang="en-GB" sz="2200" dirty="0"/>
              <a:t>manufacture and sell EEE under your own brand in the UK, or</a:t>
            </a:r>
          </a:p>
          <a:p>
            <a:pPr>
              <a:buFontTx/>
              <a:buChar char="-"/>
            </a:pPr>
            <a:r>
              <a:rPr lang="en-GB" sz="2200" dirty="0"/>
              <a:t>resell equipment made by someone else under your own brand, or</a:t>
            </a:r>
          </a:p>
          <a:p>
            <a:pPr>
              <a:buFontTx/>
              <a:buChar char="-"/>
            </a:pPr>
            <a:r>
              <a:rPr lang="en-GB" sz="2200" dirty="0"/>
              <a:t>import EEE on a commercial basis into the UK, or</a:t>
            </a:r>
          </a:p>
          <a:p>
            <a:pPr>
              <a:buFontTx/>
              <a:buChar char="-"/>
            </a:pPr>
            <a:r>
              <a:rPr lang="en-GB" sz="2200" dirty="0"/>
              <a:t>are established outside of the UK and supply EEE directly to the UK market by distance selling </a:t>
            </a:r>
          </a:p>
          <a:p>
            <a:pPr marL="0" indent="0">
              <a:buNone/>
            </a:pPr>
            <a:endParaRPr lang="en-GB" dirty="0"/>
          </a:p>
          <a:p>
            <a:pPr marL="0" indent="0">
              <a:buNone/>
            </a:pPr>
            <a:endParaRPr lang="en-GB" dirty="0"/>
          </a:p>
          <a:p>
            <a:pPr marL="0" indent="0">
              <a:buNone/>
            </a:pPr>
            <a:r>
              <a:rPr lang="en-GB" dirty="0"/>
              <a:t> </a:t>
            </a:r>
          </a:p>
        </p:txBody>
      </p:sp>
    </p:spTree>
    <p:extLst>
      <p:ext uri="{BB962C8B-B14F-4D97-AF65-F5344CB8AC3E}">
        <p14:creationId xmlns:p14="http://schemas.microsoft.com/office/powerpoint/2010/main" val="2882750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51DD1-19A2-1726-38B6-B55AA1FD7248}"/>
              </a:ext>
            </a:extLst>
          </p:cNvPr>
          <p:cNvSpPr>
            <a:spLocks noGrp="1"/>
          </p:cNvSpPr>
          <p:nvPr>
            <p:ph type="title"/>
          </p:nvPr>
        </p:nvSpPr>
        <p:spPr/>
        <p:txBody>
          <a:bodyPr/>
          <a:lstStyle/>
          <a:p>
            <a:r>
              <a:rPr lang="en-GB" dirty="0"/>
              <a:t>WEEE – How to comply</a:t>
            </a:r>
          </a:p>
        </p:txBody>
      </p:sp>
      <p:sp>
        <p:nvSpPr>
          <p:cNvPr id="3" name="Slide Number Placeholder 2">
            <a:extLst>
              <a:ext uri="{FF2B5EF4-FFF2-40B4-BE49-F238E27FC236}">
                <a16:creationId xmlns:a16="http://schemas.microsoft.com/office/drawing/2014/main" id="{8B787E0B-7474-23E9-FBF7-F754B6F6A4B2}"/>
              </a:ext>
            </a:extLst>
          </p:cNvPr>
          <p:cNvSpPr>
            <a:spLocks noGrp="1"/>
          </p:cNvSpPr>
          <p:nvPr>
            <p:ph type="sldNum" sz="quarter" idx="15"/>
          </p:nvPr>
        </p:nvSpPr>
        <p:spPr/>
        <p:txBody>
          <a:bodyPr/>
          <a:lstStyle/>
          <a:p>
            <a:pPr>
              <a:defRPr/>
            </a:pPr>
            <a:fld id="{D47A91DE-D07E-4F55-B6A0-E6FB5C42246F}" type="slidenum">
              <a:rPr lang="en-GB" smtClean="0"/>
              <a:pPr>
                <a:defRPr/>
              </a:pPr>
              <a:t>5</a:t>
            </a:fld>
            <a:endParaRPr lang="en-GB" dirty="0"/>
          </a:p>
        </p:txBody>
      </p:sp>
      <p:sp>
        <p:nvSpPr>
          <p:cNvPr id="4" name="Content Placeholder 3">
            <a:extLst>
              <a:ext uri="{FF2B5EF4-FFF2-40B4-BE49-F238E27FC236}">
                <a16:creationId xmlns:a16="http://schemas.microsoft.com/office/drawing/2014/main" id="{FDBCFC9B-90E7-496D-CF19-3DEFF92BFE43}"/>
              </a:ext>
            </a:extLst>
          </p:cNvPr>
          <p:cNvSpPr>
            <a:spLocks noGrp="1"/>
          </p:cNvSpPr>
          <p:nvPr>
            <p:ph idx="1"/>
          </p:nvPr>
        </p:nvSpPr>
        <p:spPr>
          <a:xfrm>
            <a:off x="468312" y="1695263"/>
            <a:ext cx="8207375" cy="4320580"/>
          </a:xfrm>
        </p:spPr>
        <p:txBody>
          <a:bodyPr/>
          <a:lstStyle/>
          <a:p>
            <a:r>
              <a:rPr lang="en-GB" dirty="0"/>
              <a:t>EEE tonnages placed on the market in the previous calendar year</a:t>
            </a:r>
          </a:p>
          <a:p>
            <a:pPr marL="0" indent="0">
              <a:buNone/>
            </a:pPr>
            <a:endParaRPr lang="en-GB" dirty="0"/>
          </a:p>
          <a:p>
            <a:pPr marL="0" indent="0">
              <a:buNone/>
            </a:pPr>
            <a:endParaRPr lang="en-GB" dirty="0"/>
          </a:p>
        </p:txBody>
      </p:sp>
      <p:graphicFrame>
        <p:nvGraphicFramePr>
          <p:cNvPr id="6" name="Table 6">
            <a:extLst>
              <a:ext uri="{FF2B5EF4-FFF2-40B4-BE49-F238E27FC236}">
                <a16:creationId xmlns:a16="http://schemas.microsoft.com/office/drawing/2014/main" id="{1BD6FDF8-D467-F50E-F212-B8CB6E45AB00}"/>
              </a:ext>
            </a:extLst>
          </p:cNvPr>
          <p:cNvGraphicFramePr>
            <a:graphicFrameLocks noGrp="1"/>
          </p:cNvGraphicFramePr>
          <p:nvPr>
            <p:extLst>
              <p:ext uri="{D42A27DB-BD31-4B8C-83A1-F6EECF244321}">
                <p14:modId xmlns:p14="http://schemas.microsoft.com/office/powerpoint/2010/main" val="1863288067"/>
              </p:ext>
            </p:extLst>
          </p:nvPr>
        </p:nvGraphicFramePr>
        <p:xfrm>
          <a:off x="468312" y="2960625"/>
          <a:ext cx="8207376" cy="2910089"/>
        </p:xfrm>
        <a:graphic>
          <a:graphicData uri="http://schemas.openxmlformats.org/drawingml/2006/table">
            <a:tbl>
              <a:tblPr firstRow="1" bandRow="1">
                <a:tableStyleId>{5C22544A-7EE6-4342-B048-85BDC9FD1C3A}</a:tableStyleId>
              </a:tblPr>
              <a:tblGrid>
                <a:gridCol w="4103688">
                  <a:extLst>
                    <a:ext uri="{9D8B030D-6E8A-4147-A177-3AD203B41FA5}">
                      <a16:colId xmlns:a16="http://schemas.microsoft.com/office/drawing/2014/main" val="820055832"/>
                    </a:ext>
                  </a:extLst>
                </a:gridCol>
                <a:gridCol w="4103688">
                  <a:extLst>
                    <a:ext uri="{9D8B030D-6E8A-4147-A177-3AD203B41FA5}">
                      <a16:colId xmlns:a16="http://schemas.microsoft.com/office/drawing/2014/main" val="296409931"/>
                    </a:ext>
                  </a:extLst>
                </a:gridCol>
              </a:tblGrid>
              <a:tr h="559280">
                <a:tc>
                  <a:txBody>
                    <a:bodyPr/>
                    <a:lstStyle/>
                    <a:p>
                      <a:pPr algn="ctr"/>
                      <a:r>
                        <a:rPr lang="en-GB" sz="2000" dirty="0"/>
                        <a:t>&lt; 5 tonnes = small producer </a:t>
                      </a:r>
                    </a:p>
                  </a:txBody>
                  <a:tcPr/>
                </a:tc>
                <a:tc>
                  <a:txBody>
                    <a:bodyPr/>
                    <a:lstStyle/>
                    <a:p>
                      <a:pPr algn="ctr"/>
                      <a:r>
                        <a:rPr lang="en-GB" sz="2000" dirty="0"/>
                        <a:t>&gt; 5 tonnes = large producer</a:t>
                      </a:r>
                    </a:p>
                  </a:txBody>
                  <a:tcPr/>
                </a:tc>
                <a:extLst>
                  <a:ext uri="{0D108BD9-81ED-4DB2-BD59-A6C34878D82A}">
                    <a16:rowId xmlns:a16="http://schemas.microsoft.com/office/drawing/2014/main" val="2104141218"/>
                  </a:ext>
                </a:extLst>
              </a:tr>
              <a:tr h="783603">
                <a:tc>
                  <a:txBody>
                    <a:bodyPr/>
                    <a:lstStyle/>
                    <a:p>
                      <a:r>
                        <a:rPr lang="en-GB" sz="2000" dirty="0">
                          <a:solidFill>
                            <a:schemeClr val="bg1"/>
                          </a:solidFill>
                        </a:rPr>
                        <a:t>Register with your environmental regulator or a PCS</a:t>
                      </a:r>
                    </a:p>
                  </a:txBody>
                  <a:tcPr/>
                </a:tc>
                <a:tc>
                  <a:txBody>
                    <a:bodyPr/>
                    <a:lstStyle/>
                    <a:p>
                      <a:r>
                        <a:rPr lang="en-GB" sz="2000" dirty="0">
                          <a:solidFill>
                            <a:schemeClr val="bg1"/>
                          </a:solidFill>
                        </a:rPr>
                        <a:t>Join a Producer Compliance Scheme (PCS)</a:t>
                      </a:r>
                    </a:p>
                  </a:txBody>
                  <a:tcPr/>
                </a:tc>
                <a:extLst>
                  <a:ext uri="{0D108BD9-81ED-4DB2-BD59-A6C34878D82A}">
                    <a16:rowId xmlns:a16="http://schemas.microsoft.com/office/drawing/2014/main" val="1155276935"/>
                  </a:ext>
                </a:extLst>
              </a:tr>
              <a:tr h="783603">
                <a:tc>
                  <a:txBody>
                    <a:bodyPr/>
                    <a:lstStyle/>
                    <a:p>
                      <a:r>
                        <a:rPr lang="en-GB" sz="2000" dirty="0">
                          <a:solidFill>
                            <a:schemeClr val="bg1"/>
                          </a:solidFill>
                        </a:rPr>
                        <a:t>Report how much EEE you placed on the market</a:t>
                      </a:r>
                    </a:p>
                  </a:txBody>
                  <a:tcPr/>
                </a:tc>
                <a:tc>
                  <a:txBody>
                    <a:bodyPr/>
                    <a:lstStyle/>
                    <a:p>
                      <a:r>
                        <a:rPr lang="en-GB" sz="2000" dirty="0">
                          <a:solidFill>
                            <a:schemeClr val="bg1"/>
                          </a:solidFill>
                        </a:rPr>
                        <a:t>Report how much EEE you placed on the market</a:t>
                      </a:r>
                    </a:p>
                  </a:txBody>
                  <a:tcPr/>
                </a:tc>
                <a:extLst>
                  <a:ext uri="{0D108BD9-81ED-4DB2-BD59-A6C34878D82A}">
                    <a16:rowId xmlns:a16="http://schemas.microsoft.com/office/drawing/2014/main" val="1069502876"/>
                  </a:ext>
                </a:extLst>
              </a:tr>
              <a:tr h="783603">
                <a:tc>
                  <a:txBody>
                    <a:bodyPr/>
                    <a:lstStyle/>
                    <a:p>
                      <a:r>
                        <a:rPr lang="en-GB" sz="2000" dirty="0">
                          <a:solidFill>
                            <a:schemeClr val="bg1"/>
                          </a:solidFill>
                        </a:rPr>
                        <a:t>Pay the registration fee</a:t>
                      </a:r>
                    </a:p>
                  </a:txBody>
                  <a:tcPr/>
                </a:tc>
                <a:tc>
                  <a:txBody>
                    <a:bodyPr/>
                    <a:lstStyle/>
                    <a:p>
                      <a:r>
                        <a:rPr lang="en-GB" sz="2000" dirty="0">
                          <a:solidFill>
                            <a:schemeClr val="bg1"/>
                          </a:solidFill>
                        </a:rPr>
                        <a:t>Pay PCS fees, which include WEEE collection/treatment costs</a:t>
                      </a:r>
                    </a:p>
                  </a:txBody>
                  <a:tcPr/>
                </a:tc>
                <a:extLst>
                  <a:ext uri="{0D108BD9-81ED-4DB2-BD59-A6C34878D82A}">
                    <a16:rowId xmlns:a16="http://schemas.microsoft.com/office/drawing/2014/main" val="335329298"/>
                  </a:ext>
                </a:extLst>
              </a:tr>
            </a:tbl>
          </a:graphicData>
        </a:graphic>
      </p:graphicFrame>
    </p:spTree>
    <p:extLst>
      <p:ext uri="{BB962C8B-B14F-4D97-AF65-F5344CB8AC3E}">
        <p14:creationId xmlns:p14="http://schemas.microsoft.com/office/powerpoint/2010/main" val="3379562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E586D-84A1-3106-3A19-41041D0E437A}"/>
              </a:ext>
            </a:extLst>
          </p:cNvPr>
          <p:cNvSpPr>
            <a:spLocks noGrp="1"/>
          </p:cNvSpPr>
          <p:nvPr>
            <p:ph type="title"/>
          </p:nvPr>
        </p:nvSpPr>
        <p:spPr/>
        <p:txBody>
          <a:bodyPr/>
          <a:lstStyle/>
          <a:p>
            <a:r>
              <a:rPr lang="en-GB" dirty="0"/>
              <a:t>Batteries Regulations</a:t>
            </a:r>
          </a:p>
        </p:txBody>
      </p:sp>
      <p:sp>
        <p:nvSpPr>
          <p:cNvPr id="3" name="Slide Number Placeholder 2">
            <a:extLst>
              <a:ext uri="{FF2B5EF4-FFF2-40B4-BE49-F238E27FC236}">
                <a16:creationId xmlns:a16="http://schemas.microsoft.com/office/drawing/2014/main" id="{7A9CCB72-4E5C-810B-47AA-FCE8EBC1DD2E}"/>
              </a:ext>
            </a:extLst>
          </p:cNvPr>
          <p:cNvSpPr>
            <a:spLocks noGrp="1"/>
          </p:cNvSpPr>
          <p:nvPr>
            <p:ph type="sldNum" sz="quarter" idx="15"/>
          </p:nvPr>
        </p:nvSpPr>
        <p:spPr/>
        <p:txBody>
          <a:bodyPr/>
          <a:lstStyle/>
          <a:p>
            <a:pPr>
              <a:defRPr/>
            </a:pPr>
            <a:fld id="{D47A91DE-D07E-4F55-B6A0-E6FB5C42246F}" type="slidenum">
              <a:rPr lang="en-GB" smtClean="0"/>
              <a:pPr>
                <a:defRPr/>
              </a:pPr>
              <a:t>6</a:t>
            </a:fld>
            <a:endParaRPr lang="en-GB" dirty="0"/>
          </a:p>
        </p:txBody>
      </p:sp>
      <p:sp>
        <p:nvSpPr>
          <p:cNvPr id="4" name="Content Placeholder 3">
            <a:extLst>
              <a:ext uri="{FF2B5EF4-FFF2-40B4-BE49-F238E27FC236}">
                <a16:creationId xmlns:a16="http://schemas.microsoft.com/office/drawing/2014/main" id="{B99AD01F-43C3-BA68-E09A-BC80AB5C08EF}"/>
              </a:ext>
            </a:extLst>
          </p:cNvPr>
          <p:cNvSpPr>
            <a:spLocks noGrp="1"/>
          </p:cNvSpPr>
          <p:nvPr>
            <p:ph idx="1"/>
          </p:nvPr>
        </p:nvSpPr>
        <p:spPr>
          <a:xfrm>
            <a:off x="317241" y="1700808"/>
            <a:ext cx="8509518" cy="4320580"/>
          </a:xfrm>
        </p:spPr>
        <p:txBody>
          <a:bodyPr/>
          <a:lstStyle/>
          <a:p>
            <a:r>
              <a:rPr lang="en-GB" dirty="0"/>
              <a:t>Minimising harmful effects on the environment</a:t>
            </a:r>
          </a:p>
          <a:p>
            <a:pPr marL="0" indent="0">
              <a:buNone/>
            </a:pPr>
            <a:endParaRPr lang="en-GB" dirty="0"/>
          </a:p>
          <a:p>
            <a:r>
              <a:rPr lang="en-GB" dirty="0"/>
              <a:t>Producers of batteries must register annually</a:t>
            </a:r>
          </a:p>
          <a:p>
            <a:pPr marL="0" indent="0">
              <a:buNone/>
            </a:pPr>
            <a:endParaRPr lang="en-GB" dirty="0"/>
          </a:p>
          <a:p>
            <a:r>
              <a:rPr lang="en-GB" dirty="0"/>
              <a:t>Who are batteries producers?</a:t>
            </a:r>
          </a:p>
          <a:p>
            <a:pPr>
              <a:buFontTx/>
              <a:buChar char="-"/>
            </a:pPr>
            <a:r>
              <a:rPr lang="en-GB" sz="2200" dirty="0"/>
              <a:t>have a UK business presence, and</a:t>
            </a:r>
          </a:p>
          <a:p>
            <a:pPr>
              <a:buFontTx/>
              <a:buChar char="-"/>
            </a:pPr>
            <a:r>
              <a:rPr lang="en-GB" sz="2200" dirty="0"/>
              <a:t>first person in your selling chain (including importers) to make batteries available for supply or sale on the UK market</a:t>
            </a:r>
          </a:p>
          <a:p>
            <a:pPr>
              <a:buFontTx/>
              <a:buChar char="-"/>
            </a:pPr>
            <a:r>
              <a:rPr lang="en-GB" sz="2200" dirty="0"/>
              <a:t>includes batteries already in electrical appliances</a:t>
            </a:r>
          </a:p>
          <a:p>
            <a:pPr marL="0" indent="0">
              <a:buNone/>
            </a:pPr>
            <a:endParaRPr lang="en-GB" dirty="0"/>
          </a:p>
        </p:txBody>
      </p:sp>
    </p:spTree>
    <p:extLst>
      <p:ext uri="{BB962C8B-B14F-4D97-AF65-F5344CB8AC3E}">
        <p14:creationId xmlns:p14="http://schemas.microsoft.com/office/powerpoint/2010/main" val="2276503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63A8A-2A24-FE53-508A-191074960D3D}"/>
              </a:ext>
            </a:extLst>
          </p:cNvPr>
          <p:cNvSpPr>
            <a:spLocks noGrp="1"/>
          </p:cNvSpPr>
          <p:nvPr>
            <p:ph type="title"/>
          </p:nvPr>
        </p:nvSpPr>
        <p:spPr/>
        <p:txBody>
          <a:bodyPr/>
          <a:lstStyle/>
          <a:p>
            <a:r>
              <a:rPr lang="en-GB" dirty="0"/>
              <a:t>Batteries – How to comply</a:t>
            </a:r>
          </a:p>
        </p:txBody>
      </p:sp>
      <p:sp>
        <p:nvSpPr>
          <p:cNvPr id="3" name="Slide Number Placeholder 2">
            <a:extLst>
              <a:ext uri="{FF2B5EF4-FFF2-40B4-BE49-F238E27FC236}">
                <a16:creationId xmlns:a16="http://schemas.microsoft.com/office/drawing/2014/main" id="{227C55AA-6A13-4CE5-9B38-55A538D8AC61}"/>
              </a:ext>
            </a:extLst>
          </p:cNvPr>
          <p:cNvSpPr>
            <a:spLocks noGrp="1"/>
          </p:cNvSpPr>
          <p:nvPr>
            <p:ph type="sldNum" sz="quarter" idx="15"/>
          </p:nvPr>
        </p:nvSpPr>
        <p:spPr/>
        <p:txBody>
          <a:bodyPr/>
          <a:lstStyle/>
          <a:p>
            <a:pPr>
              <a:defRPr/>
            </a:pPr>
            <a:fld id="{D47A91DE-D07E-4F55-B6A0-E6FB5C42246F}" type="slidenum">
              <a:rPr lang="en-GB" smtClean="0"/>
              <a:pPr>
                <a:defRPr/>
              </a:pPr>
              <a:t>7</a:t>
            </a:fld>
            <a:endParaRPr lang="en-GB" dirty="0"/>
          </a:p>
        </p:txBody>
      </p:sp>
      <p:sp>
        <p:nvSpPr>
          <p:cNvPr id="4" name="Content Placeholder 3">
            <a:extLst>
              <a:ext uri="{FF2B5EF4-FFF2-40B4-BE49-F238E27FC236}">
                <a16:creationId xmlns:a16="http://schemas.microsoft.com/office/drawing/2014/main" id="{95912788-2397-D27B-F77D-D93E5AA1686B}"/>
              </a:ext>
            </a:extLst>
          </p:cNvPr>
          <p:cNvSpPr>
            <a:spLocks noGrp="1"/>
          </p:cNvSpPr>
          <p:nvPr>
            <p:ph idx="1"/>
          </p:nvPr>
        </p:nvSpPr>
        <p:spPr>
          <a:xfrm>
            <a:off x="468313" y="1608670"/>
            <a:ext cx="8207375" cy="4320580"/>
          </a:xfrm>
        </p:spPr>
        <p:txBody>
          <a:bodyPr/>
          <a:lstStyle/>
          <a:p>
            <a:r>
              <a:rPr lang="en-GB" dirty="0"/>
              <a:t>Portable battery tonnages placed on the market</a:t>
            </a:r>
          </a:p>
        </p:txBody>
      </p:sp>
      <p:graphicFrame>
        <p:nvGraphicFramePr>
          <p:cNvPr id="6" name="Table 5">
            <a:extLst>
              <a:ext uri="{FF2B5EF4-FFF2-40B4-BE49-F238E27FC236}">
                <a16:creationId xmlns:a16="http://schemas.microsoft.com/office/drawing/2014/main" id="{B937CE62-CDC7-5DC1-7C09-C5CE6890FC89}"/>
              </a:ext>
            </a:extLst>
          </p:cNvPr>
          <p:cNvGraphicFramePr>
            <a:graphicFrameLocks noGrp="1"/>
          </p:cNvGraphicFramePr>
          <p:nvPr>
            <p:extLst>
              <p:ext uri="{D42A27DB-BD31-4B8C-83A1-F6EECF244321}">
                <p14:modId xmlns:p14="http://schemas.microsoft.com/office/powerpoint/2010/main" val="3062356646"/>
              </p:ext>
            </p:extLst>
          </p:nvPr>
        </p:nvGraphicFramePr>
        <p:xfrm>
          <a:off x="468312" y="2791760"/>
          <a:ext cx="8207376" cy="3028103"/>
        </p:xfrm>
        <a:graphic>
          <a:graphicData uri="http://schemas.openxmlformats.org/drawingml/2006/table">
            <a:tbl>
              <a:tblPr firstRow="1" bandRow="1">
                <a:tableStyleId>{5C22544A-7EE6-4342-B048-85BDC9FD1C3A}</a:tableStyleId>
              </a:tblPr>
              <a:tblGrid>
                <a:gridCol w="4103688">
                  <a:extLst>
                    <a:ext uri="{9D8B030D-6E8A-4147-A177-3AD203B41FA5}">
                      <a16:colId xmlns:a16="http://schemas.microsoft.com/office/drawing/2014/main" val="2482049429"/>
                    </a:ext>
                  </a:extLst>
                </a:gridCol>
                <a:gridCol w="4103688">
                  <a:extLst>
                    <a:ext uri="{9D8B030D-6E8A-4147-A177-3AD203B41FA5}">
                      <a16:colId xmlns:a16="http://schemas.microsoft.com/office/drawing/2014/main" val="249340452"/>
                    </a:ext>
                  </a:extLst>
                </a:gridCol>
              </a:tblGrid>
              <a:tr h="531869">
                <a:tc>
                  <a:txBody>
                    <a:bodyPr/>
                    <a:lstStyle/>
                    <a:p>
                      <a:pPr algn="ctr"/>
                      <a:r>
                        <a:rPr lang="en-GB" sz="2000" dirty="0"/>
                        <a:t>&lt; 1 tonne = small producer </a:t>
                      </a:r>
                    </a:p>
                  </a:txBody>
                  <a:tcPr/>
                </a:tc>
                <a:tc>
                  <a:txBody>
                    <a:bodyPr/>
                    <a:lstStyle/>
                    <a:p>
                      <a:pPr algn="ctr"/>
                      <a:r>
                        <a:rPr lang="en-GB" sz="2000" dirty="0"/>
                        <a:t>&gt; 1 tonne = large producer</a:t>
                      </a:r>
                    </a:p>
                  </a:txBody>
                  <a:tcPr/>
                </a:tc>
                <a:extLst>
                  <a:ext uri="{0D108BD9-81ED-4DB2-BD59-A6C34878D82A}">
                    <a16:rowId xmlns:a16="http://schemas.microsoft.com/office/drawing/2014/main" val="977051922"/>
                  </a:ext>
                </a:extLst>
              </a:tr>
              <a:tr h="745197">
                <a:tc>
                  <a:txBody>
                    <a:bodyPr/>
                    <a:lstStyle/>
                    <a:p>
                      <a:r>
                        <a:rPr lang="en-GB" sz="2000" dirty="0">
                          <a:solidFill>
                            <a:schemeClr val="bg1"/>
                          </a:solidFill>
                        </a:rPr>
                        <a:t>Register with your environmental regulator</a:t>
                      </a:r>
                    </a:p>
                  </a:txBody>
                  <a:tcPr/>
                </a:tc>
                <a:tc>
                  <a:txBody>
                    <a:bodyPr/>
                    <a:lstStyle/>
                    <a:p>
                      <a:r>
                        <a:rPr lang="en-GB" sz="2000" dirty="0">
                          <a:solidFill>
                            <a:schemeClr val="bg1"/>
                          </a:solidFill>
                        </a:rPr>
                        <a:t>Join a Battery Compliance Scheme (BCS)</a:t>
                      </a:r>
                    </a:p>
                  </a:txBody>
                  <a:tcPr/>
                </a:tc>
                <a:extLst>
                  <a:ext uri="{0D108BD9-81ED-4DB2-BD59-A6C34878D82A}">
                    <a16:rowId xmlns:a16="http://schemas.microsoft.com/office/drawing/2014/main" val="3825904968"/>
                  </a:ext>
                </a:extLst>
              </a:tr>
              <a:tr h="745197">
                <a:tc>
                  <a:txBody>
                    <a:bodyPr/>
                    <a:lstStyle/>
                    <a:p>
                      <a:r>
                        <a:rPr lang="en-GB" sz="2000" dirty="0">
                          <a:solidFill>
                            <a:schemeClr val="bg1"/>
                          </a:solidFill>
                        </a:rPr>
                        <a:t>Submit data on the batteries you placed on the market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solidFill>
                            <a:schemeClr val="bg1"/>
                          </a:solidFill>
                        </a:rPr>
                        <a:t>Submit data on the batteries you placed on the market</a:t>
                      </a:r>
                    </a:p>
                    <a:p>
                      <a:endParaRPr lang="en-GB" sz="2000" dirty="0">
                        <a:solidFill>
                          <a:schemeClr val="bg1"/>
                        </a:solidFill>
                        <a:highlight>
                          <a:srgbClr val="FFFF00"/>
                        </a:highlight>
                      </a:endParaRPr>
                    </a:p>
                  </a:txBody>
                  <a:tcPr/>
                </a:tc>
                <a:extLst>
                  <a:ext uri="{0D108BD9-81ED-4DB2-BD59-A6C34878D82A}">
                    <a16:rowId xmlns:a16="http://schemas.microsoft.com/office/drawing/2014/main" val="3349836976"/>
                  </a:ext>
                </a:extLst>
              </a:tr>
              <a:tr h="745197">
                <a:tc>
                  <a:txBody>
                    <a:bodyPr/>
                    <a:lstStyle/>
                    <a:p>
                      <a:r>
                        <a:rPr lang="en-GB" sz="2000" dirty="0">
                          <a:solidFill>
                            <a:schemeClr val="bg1"/>
                          </a:solidFill>
                        </a:rPr>
                        <a:t>Pay the annual charge</a:t>
                      </a:r>
                    </a:p>
                  </a:txBody>
                  <a:tcPr/>
                </a:tc>
                <a:tc>
                  <a:txBody>
                    <a:bodyPr/>
                    <a:lstStyle/>
                    <a:p>
                      <a:r>
                        <a:rPr lang="en-GB" sz="2000" dirty="0">
                          <a:solidFill>
                            <a:schemeClr val="bg1"/>
                          </a:solidFill>
                        </a:rPr>
                        <a:t>Pay BCS fees, which include battery collection/treatment costs</a:t>
                      </a:r>
                    </a:p>
                  </a:txBody>
                  <a:tcPr/>
                </a:tc>
                <a:extLst>
                  <a:ext uri="{0D108BD9-81ED-4DB2-BD59-A6C34878D82A}">
                    <a16:rowId xmlns:a16="http://schemas.microsoft.com/office/drawing/2014/main" val="2047737356"/>
                  </a:ext>
                </a:extLst>
              </a:tr>
            </a:tbl>
          </a:graphicData>
        </a:graphic>
      </p:graphicFrame>
    </p:spTree>
    <p:extLst>
      <p:ext uri="{BB962C8B-B14F-4D97-AF65-F5344CB8AC3E}">
        <p14:creationId xmlns:p14="http://schemas.microsoft.com/office/powerpoint/2010/main" val="1288202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91120-1E94-3433-D3CC-4FEF1AFB7D90}"/>
              </a:ext>
            </a:extLst>
          </p:cNvPr>
          <p:cNvSpPr>
            <a:spLocks noGrp="1"/>
          </p:cNvSpPr>
          <p:nvPr>
            <p:ph type="title"/>
          </p:nvPr>
        </p:nvSpPr>
        <p:spPr/>
        <p:txBody>
          <a:bodyPr/>
          <a:lstStyle/>
          <a:p>
            <a:r>
              <a:rPr lang="en-GB" dirty="0"/>
              <a:t>Packaging Regulations</a:t>
            </a:r>
          </a:p>
        </p:txBody>
      </p:sp>
      <p:sp>
        <p:nvSpPr>
          <p:cNvPr id="3" name="Slide Number Placeholder 2">
            <a:extLst>
              <a:ext uri="{FF2B5EF4-FFF2-40B4-BE49-F238E27FC236}">
                <a16:creationId xmlns:a16="http://schemas.microsoft.com/office/drawing/2014/main" id="{FDD25FF4-CDEC-2B0E-9823-5742D4907467}"/>
              </a:ext>
            </a:extLst>
          </p:cNvPr>
          <p:cNvSpPr>
            <a:spLocks noGrp="1"/>
          </p:cNvSpPr>
          <p:nvPr>
            <p:ph type="sldNum" sz="quarter" idx="15"/>
          </p:nvPr>
        </p:nvSpPr>
        <p:spPr/>
        <p:txBody>
          <a:bodyPr/>
          <a:lstStyle/>
          <a:p>
            <a:pPr>
              <a:defRPr/>
            </a:pPr>
            <a:fld id="{D47A91DE-D07E-4F55-B6A0-E6FB5C42246F}" type="slidenum">
              <a:rPr lang="en-GB" smtClean="0"/>
              <a:pPr>
                <a:defRPr/>
              </a:pPr>
              <a:t>8</a:t>
            </a:fld>
            <a:endParaRPr lang="en-GB" dirty="0"/>
          </a:p>
        </p:txBody>
      </p:sp>
      <p:sp>
        <p:nvSpPr>
          <p:cNvPr id="4" name="Content Placeholder 3">
            <a:extLst>
              <a:ext uri="{FF2B5EF4-FFF2-40B4-BE49-F238E27FC236}">
                <a16:creationId xmlns:a16="http://schemas.microsoft.com/office/drawing/2014/main" id="{0753F399-A9C2-618C-14BF-15AD47912DBE}"/>
              </a:ext>
            </a:extLst>
          </p:cNvPr>
          <p:cNvSpPr>
            <a:spLocks noGrp="1"/>
          </p:cNvSpPr>
          <p:nvPr>
            <p:ph idx="1"/>
          </p:nvPr>
        </p:nvSpPr>
        <p:spPr>
          <a:xfrm>
            <a:off x="265922" y="1490058"/>
            <a:ext cx="8612155" cy="4495205"/>
          </a:xfrm>
        </p:spPr>
        <p:txBody>
          <a:bodyPr/>
          <a:lstStyle/>
          <a:p>
            <a:r>
              <a:rPr lang="en-GB" sz="2200" dirty="0"/>
              <a:t>Reduce packaging and increase recycling</a:t>
            </a:r>
          </a:p>
          <a:p>
            <a:pPr marL="0" indent="0">
              <a:buNone/>
            </a:pPr>
            <a:endParaRPr lang="en-GB" sz="2200" dirty="0"/>
          </a:p>
          <a:p>
            <a:r>
              <a:rPr lang="en-GB" sz="2200" dirty="0"/>
              <a:t>Obligated producers fund collections and recycling</a:t>
            </a:r>
          </a:p>
          <a:p>
            <a:endParaRPr lang="en-GB" sz="2200" dirty="0"/>
          </a:p>
          <a:p>
            <a:r>
              <a:rPr lang="en-GB" sz="2200" dirty="0"/>
              <a:t>Extended Producer Responsibility</a:t>
            </a:r>
          </a:p>
          <a:p>
            <a:pPr marL="0" indent="0">
              <a:buNone/>
            </a:pPr>
            <a:endParaRPr lang="en-GB" sz="2200" dirty="0"/>
          </a:p>
          <a:p>
            <a:r>
              <a:rPr lang="en-GB" sz="2200" dirty="0"/>
              <a:t>2007 regulations – producers need to register annually</a:t>
            </a:r>
          </a:p>
          <a:p>
            <a:pPr marL="0" indent="0">
              <a:buNone/>
            </a:pPr>
            <a:endParaRPr lang="en-GB" sz="2200" dirty="0"/>
          </a:p>
          <a:p>
            <a:r>
              <a:rPr lang="en-GB" sz="2200" dirty="0"/>
              <a:t>2023 regulations – data requirements for upcoming new regulations</a:t>
            </a:r>
          </a:p>
          <a:p>
            <a:pPr marL="0" indent="0">
              <a:buNone/>
            </a:pPr>
            <a:endParaRPr lang="en-GB" sz="2200" dirty="0"/>
          </a:p>
          <a:p>
            <a:r>
              <a:rPr lang="en-GB" sz="2200" dirty="0"/>
              <a:t>Producer definitions are changing</a:t>
            </a:r>
          </a:p>
        </p:txBody>
      </p:sp>
    </p:spTree>
    <p:extLst>
      <p:ext uri="{BB962C8B-B14F-4D97-AF65-F5344CB8AC3E}">
        <p14:creationId xmlns:p14="http://schemas.microsoft.com/office/powerpoint/2010/main" val="1058995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E5DDF-BDF5-24FA-0EDA-9FD0259D939E}"/>
              </a:ext>
            </a:extLst>
          </p:cNvPr>
          <p:cNvSpPr>
            <a:spLocks noGrp="1"/>
          </p:cNvSpPr>
          <p:nvPr>
            <p:ph type="title"/>
          </p:nvPr>
        </p:nvSpPr>
        <p:spPr/>
        <p:txBody>
          <a:bodyPr/>
          <a:lstStyle/>
          <a:p>
            <a:r>
              <a:rPr lang="en-GB" dirty="0"/>
              <a:t>WEEE Regulatory Reform</a:t>
            </a:r>
          </a:p>
        </p:txBody>
      </p:sp>
      <p:sp>
        <p:nvSpPr>
          <p:cNvPr id="3" name="Slide Number Placeholder 2">
            <a:extLst>
              <a:ext uri="{FF2B5EF4-FFF2-40B4-BE49-F238E27FC236}">
                <a16:creationId xmlns:a16="http://schemas.microsoft.com/office/drawing/2014/main" id="{95BACA1E-B4E2-476F-5490-E14CFC828E69}"/>
              </a:ext>
            </a:extLst>
          </p:cNvPr>
          <p:cNvSpPr>
            <a:spLocks noGrp="1"/>
          </p:cNvSpPr>
          <p:nvPr>
            <p:ph type="sldNum" sz="quarter" idx="15"/>
          </p:nvPr>
        </p:nvSpPr>
        <p:spPr/>
        <p:txBody>
          <a:bodyPr/>
          <a:lstStyle/>
          <a:p>
            <a:pPr>
              <a:defRPr/>
            </a:pPr>
            <a:fld id="{D47A91DE-D07E-4F55-B6A0-E6FB5C42246F}" type="slidenum">
              <a:rPr lang="en-GB" smtClean="0"/>
              <a:pPr>
                <a:defRPr/>
              </a:pPr>
              <a:t>9</a:t>
            </a:fld>
            <a:endParaRPr lang="en-GB" dirty="0"/>
          </a:p>
        </p:txBody>
      </p:sp>
      <p:sp>
        <p:nvSpPr>
          <p:cNvPr id="4" name="Content Placeholder 3">
            <a:extLst>
              <a:ext uri="{FF2B5EF4-FFF2-40B4-BE49-F238E27FC236}">
                <a16:creationId xmlns:a16="http://schemas.microsoft.com/office/drawing/2014/main" id="{19235084-1ACC-4540-3748-5475A3AF8E97}"/>
              </a:ext>
            </a:extLst>
          </p:cNvPr>
          <p:cNvSpPr>
            <a:spLocks noGrp="1"/>
          </p:cNvSpPr>
          <p:nvPr>
            <p:ph idx="1"/>
          </p:nvPr>
        </p:nvSpPr>
        <p:spPr>
          <a:xfrm>
            <a:off x="468313" y="1428080"/>
            <a:ext cx="8207375" cy="4320580"/>
          </a:xfrm>
        </p:spPr>
        <p:txBody>
          <a:bodyPr/>
          <a:lstStyle/>
          <a:p>
            <a:r>
              <a:rPr lang="en-GB" dirty="0"/>
              <a:t>Why?</a:t>
            </a:r>
          </a:p>
          <a:p>
            <a:pPr>
              <a:buFontTx/>
              <a:buChar char="-"/>
            </a:pPr>
            <a:r>
              <a:rPr lang="en-GB" sz="2400" dirty="0"/>
              <a:t>Make it easier to recycle WEEE</a:t>
            </a:r>
          </a:p>
          <a:p>
            <a:pPr>
              <a:buFontTx/>
              <a:buChar char="-"/>
            </a:pPr>
            <a:r>
              <a:rPr lang="en-GB" sz="2400" dirty="0"/>
              <a:t>Longevity and reuse – Circular Economy</a:t>
            </a:r>
          </a:p>
          <a:p>
            <a:pPr>
              <a:buFontTx/>
              <a:buChar char="-"/>
            </a:pPr>
            <a:r>
              <a:rPr lang="en-GB" sz="2400" dirty="0"/>
              <a:t>Producers and retailers to finance full and fair net costs</a:t>
            </a:r>
          </a:p>
          <a:p>
            <a:pPr>
              <a:buFontTx/>
              <a:buChar char="-"/>
            </a:pPr>
            <a:r>
              <a:rPr lang="en-GB" sz="2400" dirty="0"/>
              <a:t>Drive treatment standards and material recovery</a:t>
            </a:r>
          </a:p>
          <a:p>
            <a:pPr marL="0" indent="0">
              <a:buNone/>
            </a:pPr>
            <a:endParaRPr lang="en-GB" sz="2400" dirty="0"/>
          </a:p>
          <a:p>
            <a:r>
              <a:rPr lang="en-GB" dirty="0"/>
              <a:t>What’s next?</a:t>
            </a:r>
          </a:p>
          <a:p>
            <a:pPr>
              <a:buFontTx/>
              <a:buChar char="-"/>
            </a:pPr>
            <a:r>
              <a:rPr lang="en-GB" sz="2400" dirty="0"/>
              <a:t>Consult formally on proposals </a:t>
            </a:r>
          </a:p>
          <a:p>
            <a:pPr>
              <a:buFontTx/>
              <a:buChar char="-"/>
            </a:pPr>
            <a:r>
              <a:rPr lang="en-GB" sz="2400" dirty="0"/>
              <a:t>Stakeholder engagement </a:t>
            </a:r>
          </a:p>
          <a:p>
            <a:pPr>
              <a:buFontTx/>
              <a:buChar char="-"/>
            </a:pPr>
            <a:r>
              <a:rPr lang="en-GB" sz="2400" dirty="0"/>
              <a:t>Household collections, strengthened distributor obligations, new category for vapes</a:t>
            </a:r>
          </a:p>
        </p:txBody>
      </p:sp>
    </p:spTree>
    <p:extLst>
      <p:ext uri="{BB962C8B-B14F-4D97-AF65-F5344CB8AC3E}">
        <p14:creationId xmlns:p14="http://schemas.microsoft.com/office/powerpoint/2010/main" val="27795818"/>
      </p:ext>
    </p:extLst>
  </p:cSld>
  <p:clrMapOvr>
    <a:masterClrMapping/>
  </p:clrMapOvr>
</p:sld>
</file>

<file path=ppt/theme/theme1.xml><?xml version="1.0" encoding="utf-8"?>
<a:theme xmlns:a="http://schemas.openxmlformats.org/drawingml/2006/main" name="HM0870-corporate-slides">
  <a:themeElements>
    <a:clrScheme name="EA PPT">
      <a:dk1>
        <a:srgbClr val="F8F8F8"/>
      </a:dk1>
      <a:lt1>
        <a:srgbClr val="2F2F2F"/>
      </a:lt1>
      <a:dk2>
        <a:srgbClr val="00AF41"/>
      </a:dk2>
      <a:lt2>
        <a:srgbClr val="034B89"/>
      </a:lt2>
      <a:accent1>
        <a:srgbClr val="00AF41"/>
      </a:accent1>
      <a:accent2>
        <a:srgbClr val="034B89"/>
      </a:accent2>
      <a:accent3>
        <a:srgbClr val="B2C326"/>
      </a:accent3>
      <a:accent4>
        <a:srgbClr val="54BCE7"/>
      </a:accent4>
      <a:accent5>
        <a:srgbClr val="D95F15"/>
      </a:accent5>
      <a:accent6>
        <a:srgbClr val="2F2F2F"/>
      </a:accent6>
      <a:hlink>
        <a:srgbClr val="034B89"/>
      </a:hlink>
      <a:folHlink>
        <a:srgbClr val="D95F15"/>
      </a:folHlink>
    </a:clrScheme>
    <a:fontScheme name="Environment Agenc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399_13_SD17" id="{F2D44BD8-2340-4C4A-80D4-BDF02253D4DE}" vid="{E30F301A-14EC-4B46-8C1B-7B032B8A127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p:Policy xmlns:p="office.server.policy" id="" local="true">
  <p:Name>Template - Document - PowerPoint</p:Name>
  <p:Description/>
  <p:Statement/>
  <p:PolicyItems>
    <p:PolicyItem featureId="Microsoft.Office.RecordsManagement.PolicyFeatures.PolicyLabel" staticId="0x010100D5A45896ADA143F9BF5F69E7D3C3FE4B00DA008D50AAE045838540FF582C3D468B00A1F7266454B30C4DBB103FFDCDBCB00B|-628663097" UniqueId="61696eca-2676-4c38-8051-c24a4f3af147">
      <p:Name>Labels</p:Name>
      <p:Description>Generates labels that can be inserted in Microsoft Office documents to ensure that document properties or other important information are included when documents are printed. Labels can also be used to search for documents.</p:Description>
      <p:CustomData>
        <label>
          <properties>
            <font>Arial</font>
            <fontsize>12</fontsize>
          </properties>
          <segment type="metadata">_UIVersionString</segment>
        </label>
      </p:CustomData>
    </p:PolicyItem>
  </p:PolicyItems>
</p:Policy>
</file>

<file path=customXml/item3.xml><?xml version="1.0" encoding="utf-8"?>
<ct:contentTypeSchema xmlns:ct="http://schemas.microsoft.com/office/2006/metadata/contentType" xmlns:ma="http://schemas.microsoft.com/office/2006/metadata/properties/metaAttributes" ct:_="" ma:_="" ma:contentTypeName="Document" ma:contentTypeID="0x010100F2545376B18B4841BCED0C552DA18758" ma:contentTypeVersion="24" ma:contentTypeDescription="Create a new document." ma:contentTypeScope="" ma:versionID="a2284143a1465c0ca41f85365e37c36f">
  <xsd:schema xmlns:xsd="http://www.w3.org/2001/XMLSchema" xmlns:xs="http://www.w3.org/2001/XMLSchema" xmlns:p="http://schemas.microsoft.com/office/2006/metadata/properties" xmlns:ns1="http://schemas.microsoft.com/sharepoint/v3" xmlns:ns2="38bafcf1-76b2-4358-976c-eecbaa23315c" xmlns:ns3="793eecce-d5b0-4496-ad2a-1b1e4d9412e2" xmlns:ns4="21864dfd-9059-48b4-91c5-a54ea345bf25" targetNamespace="http://schemas.microsoft.com/office/2006/metadata/properties" ma:root="true" ma:fieldsID="0f1d15ae2fc55ca3bdc1fe5460359de9" ns1:_="" ns2:_="" ns3:_="" ns4:_="">
    <xsd:import namespace="http://schemas.microsoft.com/sharepoint/v3"/>
    <xsd:import namespace="38bafcf1-76b2-4358-976c-eecbaa23315c"/>
    <xsd:import namespace="793eecce-d5b0-4496-ad2a-1b1e4d9412e2"/>
    <xsd:import namespace="21864dfd-9059-48b4-91c5-a54ea345bf25"/>
    <xsd:element name="properties">
      <xsd:complexType>
        <xsd:sequence>
          <xsd:element name="documentManagement">
            <xsd:complexType>
              <xsd:all>
                <xsd:element ref="ns2:SharedWithUsers" minOccurs="0"/>
                <xsd:element ref="ns3:SharedWithDetails" minOccurs="0"/>
                <xsd:element ref="ns2:LastSharedByUser" minOccurs="0"/>
                <xsd:element ref="ns2:LastSharedByTime" minOccurs="0"/>
                <xsd:element ref="ns4:MediaServiceMetadata" minOccurs="0"/>
                <xsd:element ref="ns4:MediaServiceFastMetadata" minOccurs="0"/>
                <xsd:element ref="ns4:MediaServiceDateTaken" minOccurs="0"/>
                <xsd:element ref="ns4:MediaServiceAutoTags" minOccurs="0"/>
                <xsd:element ref="ns4:MediaServiceLocation" minOccurs="0"/>
                <xsd:element ref="ns1:_ip_UnifiedCompliancePolicyProperties" minOccurs="0"/>
                <xsd:element ref="ns1:_ip_UnifiedCompliancePolicyUIAction" minOccurs="0"/>
                <xsd:element ref="ns4:MediaServiceOCR" minOccurs="0"/>
                <xsd:element ref="ns4:Date" minOccurs="0"/>
                <xsd:element ref="ns4:MediaServiceEventHashCode" minOccurs="0"/>
                <xsd:element ref="ns4:MediaServiceGenerationTime" minOccurs="0"/>
                <xsd:element ref="ns4:Date_x0020_" minOccurs="0"/>
                <xsd:element ref="ns4:Date_x0020_1" minOccurs="0"/>
                <xsd:element ref="ns4:Lastedited" minOccurs="0"/>
                <xsd:element ref="ns4:MediaServiceAutoKeyPoints" minOccurs="0"/>
                <xsd:element ref="ns4:MediaServiceKeyPoints" minOccurs="0"/>
                <xsd:element ref="ns4:MediaLengthInSeconds" minOccurs="0"/>
                <xsd:element ref="ns4: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7" nillable="true" ma:displayName="Unified Compliance Policy Properties" ma:description="" ma:hidden="true" ma:internalName="_ip_UnifiedCompliancePolicyProperties">
      <xsd:simpleType>
        <xsd:restriction base="dms:Note"/>
      </xsd:simpleType>
    </xsd:element>
    <xsd:element name="_ip_UnifiedCompliancePolicyUIAction" ma:index="18"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8bafcf1-76b2-4358-976c-eecbaa23315c"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793eecce-d5b0-4496-ad2a-1b1e4d9412e2" elementFormDefault="qualified">
    <xsd:import namespace="http://schemas.microsoft.com/office/2006/documentManagement/types"/>
    <xsd:import namespace="http://schemas.microsoft.com/office/infopath/2007/PartnerControls"/>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31" nillable="true" ma:displayName="Taxonomy Catch All Column" ma:hidden="true" ma:list="{d97c6a97-5b91-4d49-81ed-01f7b98f27ea}" ma:internalName="TaxCatchAll" ma:showField="CatchAllData" ma:web="793eecce-d5b0-4496-ad2a-1b1e4d9412e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1864dfd-9059-48b4-91c5-a54ea345bf25"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MediaServiceLocation" ma:index="16" nillable="true" ma:displayName="MediaServiceLocation" ma:description="" ma:internalName="MediaServiceLocation" ma:readOnly="true">
      <xsd:simpleType>
        <xsd:restriction base="dms:Text"/>
      </xsd:simpleType>
    </xsd:element>
    <xsd:element name="MediaServiceOCR" ma:index="19" nillable="true" ma:displayName="MediaServiceOCR" ma:internalName="MediaServiceOCR" ma:readOnly="true">
      <xsd:simpleType>
        <xsd:restriction base="dms:Note">
          <xsd:maxLength value="255"/>
        </xsd:restriction>
      </xsd:simpleType>
    </xsd:element>
    <xsd:element name="Date" ma:index="20" nillable="true" ma:displayName="Date" ma:format="DateOnly" ma:internalName="Date">
      <xsd:simpleType>
        <xsd:restriction base="dms:DateTime"/>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Date_x0020_" ma:index="23" nillable="true" ma:displayName="Date " ma:format="DateOnly" ma:internalName="Date_x0020_">
      <xsd:simpleType>
        <xsd:restriction base="dms:DateTime"/>
      </xsd:simpleType>
    </xsd:element>
    <xsd:element name="Date_x0020_1" ma:index="24" nillable="true" ma:displayName="Date 1" ma:format="DateOnly" ma:internalName="Date_x0020_1">
      <xsd:simpleType>
        <xsd:restriction base="dms:DateTime"/>
      </xsd:simpleType>
    </xsd:element>
    <xsd:element name="Lastedited" ma:index="25" nillable="true" ma:displayName="Last edited" ma:format="DateOnly" ma:internalName="Lastedited">
      <xsd:simpleType>
        <xsd:restriction base="dms:DateTime"/>
      </xsd:simpleType>
    </xsd:element>
    <xsd:element name="MediaServiceAutoKeyPoints" ma:index="26" nillable="true" ma:displayName="MediaServiceAutoKeyPoints" ma:hidden="true" ma:internalName="MediaServiceAutoKeyPoints" ma:readOnly="true">
      <xsd:simpleType>
        <xsd:restriction base="dms:Note"/>
      </xsd:simpleType>
    </xsd:element>
    <xsd:element name="MediaServiceKeyPoints" ma:index="27" nillable="true" ma:displayName="KeyPoints" ma:internalName="MediaServiceKeyPoints" ma:readOnly="true">
      <xsd:simpleType>
        <xsd:restriction base="dms:Note">
          <xsd:maxLength value="255"/>
        </xsd:restriction>
      </xsd:simpleType>
    </xsd:element>
    <xsd:element name="MediaLengthInSeconds" ma:index="28" nillable="true" ma:displayName="Length (seconds)" ma:internalName="MediaLengthInSeconds" ma:readOnly="true">
      <xsd:simpleType>
        <xsd:restriction base="dms:Unknown"/>
      </xsd:simpleType>
    </xsd:element>
    <xsd:element name="lcf76f155ced4ddcb4097134ff3c332f" ma:index="30" nillable="true" ma:taxonomy="true" ma:internalName="lcf76f155ced4ddcb4097134ff3c332f" ma:taxonomyFieldName="MediaServiceImageTags" ma:displayName="Image Tags" ma:readOnly="false" ma:fieldId="{5cf76f15-5ced-4ddc-b409-7134ff3c332f}" ma:taxonomyMulti="true" ma:sspId="d0551930-7495-42d5-8202-58cd29032e66"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ct:contentTypeSchema xmlns:ct="http://schemas.microsoft.com/office/2006/metadata/contentType" xmlns:ma="http://schemas.microsoft.com/office/2006/metadata/properties/metaAttributes" ct:_="" ma:_="" ma:contentTypeName="Template - Document - PowerPoint" ma:contentTypeID="0x010100D5A45896ADA143F9BF5F69E7D3C3FE4B00DA008D50AAE045838540FF582C3D468B00A1F7266454B30C4DBB103FFDCDBCB00B" ma:contentTypeVersion="106" ma:contentTypeDescription="Templates are documents for staff to complete, includes forms." ma:contentTypeScope="" ma:versionID="bebc54d64164def14bfc513e7a3ebdd1">
  <xsd:schema xmlns:xsd="http://www.w3.org/2001/XMLSchema" xmlns:xs="http://www.w3.org/2001/XMLSchema" xmlns:p="http://schemas.microsoft.com/office/2006/metadata/properties" xmlns:ns1="http://schemas.microsoft.com/sharepoint/v3" xmlns:ns2="44ba428f-c30f-44c8-8eab-a30b7390a267" xmlns:ns3="c78a0cd0-2680-45d0-a254-38b105a1c2de" targetNamespace="http://schemas.microsoft.com/office/2006/metadata/properties" ma:root="true" ma:fieldsID="6d27d81a458405e791eb2ab33ac31362" ns1:_="" ns2:_="" ns3:_="">
    <xsd:import namespace="http://schemas.microsoft.com/sharepoint/v3"/>
    <xsd:import namespace="44ba428f-c30f-44c8-8eab-a30b7390a267"/>
    <xsd:import namespace="c78a0cd0-2680-45d0-a254-38b105a1c2de"/>
    <xsd:element name="properties">
      <xsd:complexType>
        <xsd:sequence>
          <xsd:element name="documentManagement">
            <xsd:complexType>
              <xsd:all>
                <xsd:element ref="ns1:ContentCloud_SRO" minOccurs="0"/>
                <xsd:element ref="ns1:ContentCloud_DocumentTitleLink" minOccurs="0"/>
                <xsd:element ref="ns1:ContentCloud_Author" minOccurs="0"/>
                <xsd:element ref="ns1:ContentCloud_Contributors" minOccurs="0"/>
                <xsd:element ref="ns1:ContentCloud_PublishDate" minOccurs="0"/>
                <xsd:element ref="ns1:ContentCloud_Coverage" minOccurs="0"/>
                <xsd:element ref="ns1:ContentCloud_Language" minOccurs="0"/>
                <xsd:element ref="ns1:ContentCloud_LastReviewedOnDate" minOccurs="0"/>
                <xsd:element ref="ns1:ContentCloud_ScheduledReviewDate" minOccurs="0"/>
                <xsd:element ref="ns1:ContentCloud_ScheduledReviewedBy" minOccurs="0"/>
                <xsd:element ref="ns1:ContentCloud_UpdateNotice" minOccurs="0"/>
                <xsd:element ref="ns1:ContentCloud_Description" minOccurs="0"/>
                <xsd:element ref="ns1:ContentCloud_Reference" minOccurs="0"/>
                <xsd:element ref="ns1:ContentCloud_LegacyReference" minOccurs="0"/>
                <xsd:element ref="ns1:ContentCloud_TemplateVersion" minOccurs="0"/>
                <xsd:element ref="ns1:ContentCloud_FormatType" minOccurs="0"/>
                <xsd:element ref="ns1:ContentCloud_SecurityMarking" minOccurs="0"/>
                <xsd:element ref="ns1:ContentCloud_ScheduledReviewType" minOccurs="0"/>
                <xsd:element ref="ns1:ContentCloud_ChangeType" minOccurs="0"/>
                <xsd:element ref="ns1:ContentCloud_RiskLevel" minOccurs="0"/>
                <xsd:element ref="ns1:ContentCloud_Status" minOccurs="0"/>
                <xsd:element ref="ns1:ContentCloud_WithdrawnBy" minOccurs="0"/>
                <xsd:element ref="ns1:ContentCloud_WithdrawnDate" minOccurs="0"/>
                <xsd:element ref="ns1:ContentCloud_WithdrawNotice" minOccurs="0"/>
                <xsd:element ref="ns1:ContentCloud_Rating" minOccurs="0"/>
                <xsd:element ref="ns1:ContentCloud_RatingsCount" minOccurs="0"/>
                <xsd:element ref="ns2:ContentCloud_OrganisationString" minOccurs="0"/>
                <xsd:element ref="ns1:ContentCloud_PrimaryContact" minOccurs="0"/>
                <xsd:element ref="ns1:ContentCloud_Approvers" minOccurs="0"/>
                <xsd:element ref="ns1:ContentCloud_OtherApprovers" minOccurs="0"/>
                <xsd:element ref="ns1:ContentCloud_ContentAssurer" minOccurs="0"/>
                <xsd:element ref="ns1:ContentCloud_MetadataItemId" minOccurs="0"/>
                <xsd:element ref="ns1:ContentCloud_Audiences" minOccurs="0"/>
                <xsd:element ref="ns2:ContentCloud_RelatedSites" minOccurs="0"/>
                <xsd:element ref="ns1:ContentCloud_Approver1" minOccurs="0"/>
                <xsd:element ref="ns1:ContentCloud_ApprovedDate1" minOccurs="0"/>
                <xsd:element ref="ns1:ContentCloud_ApproverJobTitle1" minOccurs="0"/>
                <xsd:element ref="ns1:ContentCloud_ApprOrganisation1" minOccurs="0"/>
                <xsd:element ref="ns1:ContentCloud_ApproverComment1" minOccurs="0"/>
                <xsd:element ref="ns1:ContentCloud_Approver2" minOccurs="0"/>
                <xsd:element ref="ns1:ContentCloud_ApprovedDate2" minOccurs="0"/>
                <xsd:element ref="ns1:ContentCloud_ApproverJobTitle2" minOccurs="0"/>
                <xsd:element ref="ns1:ContentCloud_ApprOrganisation2" minOccurs="0"/>
                <xsd:element ref="ns1:ContentCloud_ApproverComment2" minOccurs="0"/>
                <xsd:element ref="ns1:ContentCloud_Approver3" minOccurs="0"/>
                <xsd:element ref="ns1:ContentCloud_ApprovedDate3" minOccurs="0"/>
                <xsd:element ref="ns1:ContentCloud_ApproverJobTitle3" minOccurs="0"/>
                <xsd:element ref="ns1:ContentCloud_ApprOrganisation3" minOccurs="0"/>
                <xsd:element ref="ns1:ContentCloud_ApproverComment3" minOccurs="0"/>
                <xsd:element ref="ns1:ContentCloud_Approver4" minOccurs="0"/>
                <xsd:element ref="ns1:ContentCloud_ApprovedDate4" minOccurs="0"/>
                <xsd:element ref="ns1:ContentCloud_ApproverJobTitle4" minOccurs="0"/>
                <xsd:element ref="ns1:ContentCloud_ApprOrganisation4" minOccurs="0"/>
                <xsd:element ref="ns1:ContentCloud_ApproverComment4" minOccurs="0"/>
                <xsd:element ref="ns1:ContentCloud_Approver5" minOccurs="0"/>
                <xsd:element ref="ns1:ContentCloud_ApprovedDate5" minOccurs="0"/>
                <xsd:element ref="ns1:ContentCloud_ApproverJobTitle5" minOccurs="0"/>
                <xsd:element ref="ns1:ContentCloud_ApprOrganisation5" minOccurs="0"/>
                <xsd:element ref="ns1:ContentCloud_ApproverComment5" minOccurs="0"/>
                <xsd:element ref="ns1:ContentCloud_AssurerComment" minOccurs="0"/>
                <xsd:element ref="ns1:ContentCloud_WithdrawnReason" minOccurs="0"/>
                <xsd:element ref="ns1:ContentCloud_Keywords" minOccurs="0"/>
                <xsd:element ref="ns1:ContentCloud_CommentToApprover" minOccurs="0"/>
                <xsd:element ref="ns1:ContentCloud_PublishOnApproval" minOccurs="0"/>
                <xsd:element ref="ns1:ContentCloud_UpdatesNumber" minOccurs="0"/>
                <xsd:element ref="ns1:ContentCloud_MetadataCTypeName" minOccurs="0"/>
                <xsd:element ref="ns1:ContentCloud_SubmitDate" minOccurs="0"/>
                <xsd:element ref="ns1:ContentCloud_ContributorIds" minOccurs="0"/>
                <xsd:element ref="ns1:ContentCloud_PrimaryContactIds" minOccurs="0"/>
                <xsd:element ref="ns1:ContentCloud_WithdrawOnApproval" minOccurs="0"/>
                <xsd:element ref="ns1:ContentCloud_ConsolidatedUrl" minOccurs="0"/>
                <xsd:element ref="ns1:ContentCloud_TempExtDate" minOccurs="0"/>
                <xsd:element ref="ns1:ContentCloud_SharedWith" minOccurs="0"/>
                <xsd:element ref="ns1:ContentCloud_Duration" minOccurs="0"/>
                <xsd:element ref="ns1:ContentCloud_Submitter" minOccurs="0"/>
                <xsd:element ref="ns1:ContentCloud_LegacyDetails" minOccurs="0"/>
                <xsd:element ref="ns1:ContentCloud_TEDBeforeSRD" minOccurs="0"/>
                <xsd:element ref="ns1:ContentCloud_Migrated" minOccurs="0"/>
                <xsd:element ref="ns1:ContentCloud_ReceivedFrom" minOccurs="0"/>
                <xsd:element ref="ns1:ContentCloud_NewDraftNumber" minOccurs="0"/>
                <xsd:element ref="ns1:PublishingExpirationDate" minOccurs="0"/>
                <xsd:element ref="ns1:_dlc_Exempt" minOccurs="0"/>
                <xsd:element ref="ns3:DLCPolicyLabelValue" minOccurs="0"/>
                <xsd:element ref="ns3:DLCPolicyLabelClientValue" minOccurs="0"/>
                <xsd:element ref="ns3:DLCPolicyLabelLock" minOccurs="0"/>
                <xsd:element ref="ns2:_dlc_DocId" minOccurs="0"/>
                <xsd:element ref="ns2:_dlc_DocIdUrl" minOccurs="0"/>
                <xsd:element ref="ns2:_dlc_DocIdPersistId" minOccurs="0"/>
                <xsd:element ref="ns1:PublishingStart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ontentCloud_SRO" ma:index="0" nillable="true" ma:displayName="Senior Responsible Owner (SRO)" ma:description="Senior Responsible Owner (SRO)" ma:indexed="true" ma:internalName="ContentCloud_SRO">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ontentCloud_DocumentTitleLink" ma:index="1" nillable="true" ma:displayName="Title" ma:format="Hyperlink" ma:internalName="ContentCloud_DocumentTitleLink">
      <xsd:complexType>
        <xsd:complexContent>
          <xsd:extension base="dms:URL">
            <xsd:sequence>
              <xsd:element name="Url" type="dms:ValidUrl" minOccurs="0" nillable="true"/>
              <xsd:element name="Description" type="xsd:string" nillable="true"/>
            </xsd:sequence>
          </xsd:extension>
        </xsd:complexContent>
      </xsd:complexType>
    </xsd:element>
    <xsd:element name="ContentCloud_Author" ma:index="2" nillable="true" ma:displayName="Author" ma:description="Document Author" ma:indexed="true" ma:internalName="ContentCloud_Autho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ontentCloud_Contributors" ma:index="3" nillable="true" ma:displayName="Contributor(s)" ma:description="Document Author" ma:internalName="ContentCloud_Contributo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ontentCloud_PublishDate" ma:index="4" nillable="true" ma:displayName="Publish date" ma:description="Publish date" ma:format="DateOnly" ma:indexed="true" ma:internalName="ContentCloud_PublishDate">
      <xsd:simpleType>
        <xsd:restriction base="dms:DateTime"/>
      </xsd:simpleType>
    </xsd:element>
    <xsd:element name="ContentCloud_Coverage" ma:index="5" nillable="true" ma:displayName="Coverage" ma:description="" ma:internalName="ContentCloud_Coverage">
      <xsd:complexType>
        <xsd:complexContent>
          <xsd:extension base="dms:MultiChoice">
            <xsd:sequence>
              <xsd:element name="Value" maxOccurs="unbounded" minOccurs="0" nillable="true">
                <xsd:simpleType>
                  <xsd:restriction base="dms:Choice">
                    <xsd:enumeration value="England"/>
                    <xsd:enumeration value="Scotland"/>
                    <xsd:enumeration value="Wales"/>
                  </xsd:restriction>
                </xsd:simpleType>
              </xsd:element>
            </xsd:sequence>
          </xsd:extension>
        </xsd:complexContent>
      </xsd:complexType>
    </xsd:element>
    <xsd:element name="ContentCloud_Language" ma:index="6" nillable="true" ma:displayName="Language" ma:description="" ma:internalName="ContentCloud_Language">
      <xsd:complexType>
        <xsd:complexContent>
          <xsd:extension base="dms:MultiChoice">
            <xsd:sequence>
              <xsd:element name="Value" maxOccurs="unbounded" minOccurs="0" nillable="true">
                <xsd:simpleType>
                  <xsd:restriction base="dms:Choice">
                    <xsd:enumeration value="English"/>
                    <xsd:enumeration value="Welsh"/>
                  </xsd:restriction>
                </xsd:simpleType>
              </xsd:element>
            </xsd:sequence>
          </xsd:extension>
        </xsd:complexContent>
      </xsd:complexType>
    </xsd:element>
    <xsd:element name="ContentCloud_LastReviewedOnDate" ma:index="7" nillable="true" ma:displayName="Last reviewed on" ma:description="Last Reviewed On" ma:format="DateOnly" ma:internalName="ContentCloud_LastReviewedOnDate">
      <xsd:simpleType>
        <xsd:restriction base="dms:DateTime"/>
      </xsd:simpleType>
    </xsd:element>
    <xsd:element name="ContentCloud_ScheduledReviewDate" ma:index="8" nillable="true" ma:displayName="Scheduled review date" ma:description="This is the date that the review date was changed or last reviewed" ma:format="DateOnly" ma:indexed="true" ma:internalName="ContentCloud_ScheduledReviewDate">
      <xsd:simpleType>
        <xsd:restriction base="dms:DateTime"/>
      </xsd:simpleType>
    </xsd:element>
    <xsd:element name="ContentCloud_ScheduledReviewedBy" ma:index="9" nillable="true" ma:displayName="Scheduled reviewed by" ma:description="Scheduled Reviewed By" ma:internalName="ContentCloud_ScheduledReviewed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ontentCloud_UpdateNotice" ma:index="10" nillable="true" ma:displayName="Update notice" ma:description="Why the content has been replaced, e.g. whats changed between versions." ma:internalName="ContentCloud_UpdateNotice">
      <xsd:simpleType>
        <xsd:restriction base="dms:Text">
          <xsd:maxLength value="255"/>
        </xsd:restriction>
      </xsd:simpleType>
    </xsd:element>
    <xsd:element name="ContentCloud_Description" ma:index="11" nillable="true" ma:displayName="Description" ma:internalName="ContentCloud_Description">
      <xsd:simpleType>
        <xsd:restriction base="dms:Text">
          <xsd:maxLength value="140"/>
        </xsd:restriction>
      </xsd:simpleType>
    </xsd:element>
    <xsd:element name="ContentCloud_Reference" ma:index="12" nillable="true" ma:displayName="Reference" ma:description="A sequential, unchangable reference number with a prefix, starting at a configurable value on settings list." ma:indexed="true" ma:internalName="ContentCloud_Reference">
      <xsd:simpleType>
        <xsd:restriction base="dms:Text">
          <xsd:maxLength value="255"/>
        </xsd:restriction>
      </xsd:simpleType>
    </xsd:element>
    <xsd:element name="ContentCloud_LegacyReference" ma:index="13" nillable="true" ma:displayName="Legacy reference" ma:description="" ma:internalName="ContentCloud_LegacyReference">
      <xsd:simpleType>
        <xsd:restriction base="dms:Note"/>
      </xsd:simpleType>
    </xsd:element>
    <xsd:element name="ContentCloud_TemplateVersion" ma:index="14" nillable="true" ma:displayName="Template version" ma:description="To show which version of the template that content is using." ma:internalName="ContentCloud_TemplateVersion">
      <xsd:simpleType>
        <xsd:restriction base="dms:Text">
          <xsd:maxLength value="255"/>
        </xsd:restriction>
      </xsd:simpleType>
    </xsd:element>
    <xsd:element name="ContentCloud_FormatType" ma:index="15" nillable="true" ma:displayName="Format type" ma:description="" ma:format="Dropdown" ma:indexed="true" ma:internalName="ContentCloud_FormatType">
      <xsd:simpleType>
        <xsd:restriction base="dms:Choice">
          <xsd:enumeration value="Word document"/>
          <xsd:enumeration value="Excel spreadsheet"/>
          <xsd:enumeration value="PowerPoint presentation"/>
          <xsd:enumeration value="Webpage text"/>
          <xsd:enumeration value="Video"/>
          <xsd:enumeration value="Other"/>
        </xsd:restriction>
      </xsd:simpleType>
    </xsd:element>
    <xsd:element name="ContentCloud_SecurityMarking" ma:index="16" nillable="true" ma:displayName="Security marking" ma:description="" ma:format="Dropdown" ma:indexed="true" ma:internalName="ContentCloud_SecurityMarking">
      <xsd:simpleType>
        <xsd:union memberTypes="dms:Text">
          <xsd:simpleType>
            <xsd:restriction base="dms:Choice">
              <xsd:enumeration value="OFFICIAL"/>
              <xsd:enumeration value="OFFICIAL-SENSITIVE"/>
            </xsd:restriction>
          </xsd:simpleType>
        </xsd:union>
      </xsd:simpleType>
    </xsd:element>
    <xsd:element name="ContentCloud_ScheduledReviewType" ma:index="17" nillable="true" ma:displayName="Scheduled review type" ma:description="" ma:format="Dropdown" ma:internalName="ContentCloud_ScheduledReviewType">
      <xsd:simpleType>
        <xsd:restriction base="dms:Choice">
          <xsd:enumeration value="Reviewed - no changes"/>
          <xsd:enumeration value="Reviewed - changes made"/>
        </xsd:restriction>
      </xsd:simpleType>
    </xsd:element>
    <xsd:element name="ContentCloud_ChangeType" ma:index="18" nillable="true" ma:displayName="Change type" ma:description="" ma:format="Dropdown" ma:internalName="ContentCloud_ChangeType">
      <xsd:simpleType>
        <xsd:restriction base="dms:Choice">
          <xsd:enumeration value="New - no change"/>
          <xsd:enumeration value="Major"/>
          <xsd:enumeration value="Minor"/>
          <xsd:enumeration value="Very Minor"/>
        </xsd:restriction>
      </xsd:simpleType>
    </xsd:element>
    <xsd:element name="ContentCloud_RiskLevel" ma:index="19" nillable="true" ma:displayName="Risk level" ma:description="" ma:format="Dropdown" ma:internalName="ContentCloud_RiskLevel">
      <xsd:simpleType>
        <xsd:restriction base="dms:Choice">
          <xsd:enumeration value="Very High"/>
          <xsd:enumeration value="High"/>
          <xsd:enumeration value="Medium"/>
          <xsd:enumeration value="Low"/>
          <xsd:enumeration value="Very Low"/>
        </xsd:restriction>
      </xsd:simpleType>
    </xsd:element>
    <xsd:element name="ContentCloud_Status" ma:index="20" nillable="true" ma:displayName="Status" ma:description="" ma:format="Dropdown" ma:indexed="true" ma:internalName="ContentCloud_Status">
      <xsd:simpleType>
        <xsd:restriction base="dms:Choice">
          <xsd:enumeration value="Draft"/>
          <xsd:enumeration value="Pending assurance"/>
          <xsd:enumeration value="Pending approval"/>
          <xsd:enumeration value="Final"/>
          <xsd:enumeration value="Pending scheduled publication"/>
          <xsd:enumeration value="Pending external upload"/>
          <xsd:enumeration value="Pending external withdraw"/>
          <xsd:enumeration value="Pending approval for withdrawal"/>
          <xsd:enumeration value="Withdrawn"/>
          <xsd:enumeration value="Pending scheduled withdrawal"/>
        </xsd:restriction>
      </xsd:simpleType>
    </xsd:element>
    <xsd:element name="ContentCloud_WithdrawnBy" ma:index="21" nillable="true" ma:displayName="Withdrawn by" ma:description="" ma:internalName="ContentCloud_Withdrawn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ontentCloud_WithdrawnDate" ma:index="22" nillable="true" ma:displayName="Withdrawn date" ma:description="" ma:format="DateOnly" ma:internalName="ContentCloud_WithdrawnDate">
      <xsd:simpleType>
        <xsd:restriction base="dms:DateTime"/>
      </xsd:simpleType>
    </xsd:element>
    <xsd:element name="ContentCloud_WithdrawNotice" ma:index="23" nillable="true" ma:displayName="Withdraw notice" ma:description="Why the content has been withdrawn. If the content has been merged into another document then they will only place a link here." ma:internalName="ContentCloud_WithdrawNotice">
      <xsd:simpleType>
        <xsd:restriction base="dms:Text">
          <xsd:maxLength value="255"/>
        </xsd:restriction>
      </xsd:simpleType>
    </xsd:element>
    <xsd:element name="ContentCloud_Rating" ma:index="24" nillable="true" ma:displayName="Rating" ma:decimals="1" ma:description="" ma:internalName="ContentCloud_Rating">
      <xsd:simpleType>
        <xsd:restriction base="dms:Number">
          <xsd:maxInclusive value="5"/>
          <xsd:minInclusive value="0"/>
        </xsd:restriction>
      </xsd:simpleType>
    </xsd:element>
    <xsd:element name="ContentCloud_RatingsCount" ma:index="25" nillable="true" ma:displayName="Ratings count" ma:decimals="0" ma:description="" ma:internalName="ContentCloud_RatingsCount">
      <xsd:simpleType>
        <xsd:restriction base="dms:Number">
          <xsd:minInclusive value="0"/>
        </xsd:restriction>
      </xsd:simpleType>
    </xsd:element>
    <xsd:element name="ContentCloud_PrimaryContact" ma:index="27" nillable="true" ma:displayName="Primary contact" ma:description="" ma:internalName="ContentCloud_PrimaryContact">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ontentCloud_Approvers" ma:index="28" nillable="true" ma:displayName="Approvers" ma:description="" ma:internalName="ContentCloud_Approv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ontentCloud_OtherApprovers" ma:index="29" nillable="true" ma:displayName="Other approvers" ma:description="" ma:internalName="ContentCloud_OtherApprov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ontentCloud_ContentAssurer" ma:index="30" nillable="true" ma:displayName="Content assurer" ma:description="" ma:indexed="true" ma:internalName="ContentCloud_ContentAssur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ontentCloud_MetadataItemId" ma:index="31" nillable="true" ma:displayName="Document metadata item id" ma:description="Unique id of the Content Cloud document metadata item." ma:indexed="true" ma:internalName="ContentCloud_MetadataItemId">
      <xsd:simpleType>
        <xsd:restriction base="dms:Number"/>
      </xsd:simpleType>
    </xsd:element>
    <xsd:element name="ContentCloud_Audiences" ma:index="32" nillable="true" ma:displayName="Audience" ma:description="" ma:internalName="ContentCloud_Audiences">
      <xsd:complexType>
        <xsd:complexContent>
          <xsd:extension base="dms:MultiChoice">
            <xsd:sequence>
              <xsd:element name="Value" maxOccurs="unbounded" minOccurs="0" nillable="true">
                <xsd:simpleType>
                  <xsd:restriction base="dms:Choice">
                    <xsd:enumeration value="APHA"/>
                    <xsd:enumeration value="Committee on Climate Change"/>
                    <xsd:enumeration value="Defra"/>
                    <xsd:enumeration value="Environment Agency"/>
                    <xsd:enumeration value="Marine Management Organisation"/>
                    <xsd:enumeration value="Natural England"/>
                    <xsd:enumeration value="RPA"/>
                    <xsd:enumeration value="VMD"/>
                  </xsd:restriction>
                </xsd:simpleType>
              </xsd:element>
            </xsd:sequence>
          </xsd:extension>
        </xsd:complexContent>
      </xsd:complexType>
    </xsd:element>
    <xsd:element name="ContentCloud_Approver1" ma:index="34" nillable="true" ma:displayName="Approver 1" ma:description="" ma:internalName="ContentCloud_Approver1">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ontentCloud_ApprovedDate1" ma:index="35" nillable="true" ma:displayName="Approved date 1" ma:description="Approved date 1" ma:format="DateOnly" ma:indexed="true" ma:internalName="ContentCloud_ApprovedDate1">
      <xsd:simpleType>
        <xsd:restriction base="dms:DateTime"/>
      </xsd:simpleType>
    </xsd:element>
    <xsd:element name="ContentCloud_ApproverJobTitle1" ma:index="36" nillable="true" ma:displayName="Approver job title 1" ma:description="" ma:internalName="ContentCloud_ApproverJobTitle1">
      <xsd:simpleType>
        <xsd:restriction base="dms:Text">
          <xsd:maxLength value="255"/>
        </xsd:restriction>
      </xsd:simpleType>
    </xsd:element>
    <xsd:element name="ContentCloud_ApprOrganisation1" ma:index="37" nillable="true" ma:displayName="Approver organisation 1" ma:description="" ma:internalName="ContentCloud_ApprOrganisation1">
      <xsd:simpleType>
        <xsd:restriction base="dms:Text">
          <xsd:maxLength value="255"/>
        </xsd:restriction>
      </xsd:simpleType>
    </xsd:element>
    <xsd:element name="ContentCloud_ApproverComment1" ma:index="38" nillable="true" ma:displayName="Approver comment 1" ma:description="" ma:internalName="ContentCloud_ApproverComment1">
      <xsd:simpleType>
        <xsd:restriction base="dms:Note">
          <xsd:maxLength value="2000"/>
        </xsd:restriction>
      </xsd:simpleType>
    </xsd:element>
    <xsd:element name="ContentCloud_Approver2" ma:index="39" nillable="true" ma:displayName="Approver 2" ma:description="" ma:internalName="ContentCloud_Approver2">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ontentCloud_ApprovedDate2" ma:index="40" nillable="true" ma:displayName="Approved date 2" ma:description="Approved date 2" ma:format="DateOnly" ma:internalName="ContentCloud_ApprovedDate2">
      <xsd:simpleType>
        <xsd:restriction base="dms:DateTime"/>
      </xsd:simpleType>
    </xsd:element>
    <xsd:element name="ContentCloud_ApproverJobTitle2" ma:index="41" nillable="true" ma:displayName="Approver job title 2" ma:description="" ma:internalName="ContentCloud_ApproverJobTitle2">
      <xsd:simpleType>
        <xsd:restriction base="dms:Text">
          <xsd:maxLength value="255"/>
        </xsd:restriction>
      </xsd:simpleType>
    </xsd:element>
    <xsd:element name="ContentCloud_ApprOrganisation2" ma:index="42" nillable="true" ma:displayName="Approver organisation 2" ma:description="" ma:internalName="ContentCloud_ApprOrganisation2">
      <xsd:simpleType>
        <xsd:restriction base="dms:Text">
          <xsd:maxLength value="255"/>
        </xsd:restriction>
      </xsd:simpleType>
    </xsd:element>
    <xsd:element name="ContentCloud_ApproverComment2" ma:index="43" nillable="true" ma:displayName="Approver comment 2" ma:description="" ma:internalName="ContentCloud_ApproverComment2">
      <xsd:simpleType>
        <xsd:restriction base="dms:Note">
          <xsd:maxLength value="2000"/>
        </xsd:restriction>
      </xsd:simpleType>
    </xsd:element>
    <xsd:element name="ContentCloud_Approver3" ma:index="44" nillable="true" ma:displayName="Approver 3" ma:description="" ma:internalName="ContentCloud_Approver3">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ontentCloud_ApprovedDate3" ma:index="45" nillable="true" ma:displayName="Approved date 3" ma:description="Approved date 3" ma:format="DateOnly" ma:internalName="ContentCloud_ApprovedDate3">
      <xsd:simpleType>
        <xsd:restriction base="dms:DateTime"/>
      </xsd:simpleType>
    </xsd:element>
    <xsd:element name="ContentCloud_ApproverJobTitle3" ma:index="46" nillable="true" ma:displayName="Approver job title 3" ma:description="" ma:internalName="ContentCloud_ApproverJobTitle3">
      <xsd:simpleType>
        <xsd:restriction base="dms:Text">
          <xsd:maxLength value="255"/>
        </xsd:restriction>
      </xsd:simpleType>
    </xsd:element>
    <xsd:element name="ContentCloud_ApprOrganisation3" ma:index="47" nillable="true" ma:displayName="Approver organisation 3" ma:description="" ma:internalName="ContentCloud_ApprOrganisation3">
      <xsd:simpleType>
        <xsd:restriction base="dms:Text">
          <xsd:maxLength value="255"/>
        </xsd:restriction>
      </xsd:simpleType>
    </xsd:element>
    <xsd:element name="ContentCloud_ApproverComment3" ma:index="48" nillable="true" ma:displayName="Approver comment 3" ma:description="" ma:internalName="ContentCloud_ApproverComment3">
      <xsd:simpleType>
        <xsd:restriction base="dms:Note">
          <xsd:maxLength value="2000"/>
        </xsd:restriction>
      </xsd:simpleType>
    </xsd:element>
    <xsd:element name="ContentCloud_Approver4" ma:index="49" nillable="true" ma:displayName="Approver 4" ma:description="" ma:internalName="ContentCloud_Approver4">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ontentCloud_ApprovedDate4" ma:index="50" nillable="true" ma:displayName="Approved date 4" ma:description="Approved date 4" ma:format="DateOnly" ma:internalName="ContentCloud_ApprovedDate4">
      <xsd:simpleType>
        <xsd:restriction base="dms:DateTime"/>
      </xsd:simpleType>
    </xsd:element>
    <xsd:element name="ContentCloud_ApproverJobTitle4" ma:index="51" nillable="true" ma:displayName="Approver job title 4" ma:description="" ma:internalName="ContentCloud_ApproverJobTitle4">
      <xsd:simpleType>
        <xsd:restriction base="dms:Text">
          <xsd:maxLength value="255"/>
        </xsd:restriction>
      </xsd:simpleType>
    </xsd:element>
    <xsd:element name="ContentCloud_ApprOrganisation4" ma:index="52" nillable="true" ma:displayName="Approver organisation 4" ma:description="" ma:internalName="ContentCloud_ApprOrganisation4">
      <xsd:simpleType>
        <xsd:restriction base="dms:Text">
          <xsd:maxLength value="255"/>
        </xsd:restriction>
      </xsd:simpleType>
    </xsd:element>
    <xsd:element name="ContentCloud_ApproverComment4" ma:index="53" nillable="true" ma:displayName="Approver comment 4" ma:description="" ma:internalName="ContentCloud_ApproverComment4">
      <xsd:simpleType>
        <xsd:restriction base="dms:Note">
          <xsd:maxLength value="2000"/>
        </xsd:restriction>
      </xsd:simpleType>
    </xsd:element>
    <xsd:element name="ContentCloud_Approver5" ma:index="54" nillable="true" ma:displayName="Approver 5" ma:description="" ma:internalName="ContentCloud_Approver5">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ontentCloud_ApprovedDate5" ma:index="55" nillable="true" ma:displayName="Approved date 5" ma:description="Approved date 5" ma:format="DateOnly" ma:internalName="ContentCloud_ApprovedDate5">
      <xsd:simpleType>
        <xsd:restriction base="dms:DateTime"/>
      </xsd:simpleType>
    </xsd:element>
    <xsd:element name="ContentCloud_ApproverJobTitle5" ma:index="56" nillable="true" ma:displayName="Approver job title 5" ma:description="" ma:internalName="ContentCloud_ApproverJobTitle5">
      <xsd:simpleType>
        <xsd:restriction base="dms:Text">
          <xsd:maxLength value="255"/>
        </xsd:restriction>
      </xsd:simpleType>
    </xsd:element>
    <xsd:element name="ContentCloud_ApprOrganisation5" ma:index="57" nillable="true" ma:displayName="Approver organisation 5" ma:description="" ma:internalName="ContentCloud_ApprOrganisation5">
      <xsd:simpleType>
        <xsd:restriction base="dms:Text">
          <xsd:maxLength value="255"/>
        </xsd:restriction>
      </xsd:simpleType>
    </xsd:element>
    <xsd:element name="ContentCloud_ApproverComment5" ma:index="58" nillable="true" ma:displayName="Approver comment 5" ma:description="" ma:internalName="ContentCloud_ApproverComment5">
      <xsd:simpleType>
        <xsd:restriction base="dms:Note">
          <xsd:maxLength value="2000"/>
        </xsd:restriction>
      </xsd:simpleType>
    </xsd:element>
    <xsd:element name="ContentCloud_AssurerComment" ma:index="59" nillable="true" ma:displayName="Assurer comment" ma:description="" ma:internalName="ContentCloud_AssurerComment">
      <xsd:simpleType>
        <xsd:restriction base="dms:Note">
          <xsd:maxLength value="2000"/>
        </xsd:restriction>
      </xsd:simpleType>
    </xsd:element>
    <xsd:element name="ContentCloud_WithdrawnReason" ma:index="60" nillable="true" ma:displayName="Withdrawn reason" ma:description="" ma:format="Dropdown" ma:internalName="ContentCloud_WithdrawnReason">
      <xsd:simpleType>
        <xsd:restriction base="dms:Choice">
          <xsd:enumeration value="Content no longer current"/>
          <xsd:enumeration value="Consolidated into other content"/>
        </xsd:restriction>
      </xsd:simpleType>
    </xsd:element>
    <xsd:element name="ContentCloud_Keywords" ma:index="61" nillable="true" ma:displayName="Keywords" ma:description="" ma:internalName="ContentCloud_Keywords">
      <xsd:simpleType>
        <xsd:restriction base="dms:Note"/>
      </xsd:simpleType>
    </xsd:element>
    <xsd:element name="ContentCloud_CommentToApprover" ma:index="62" nillable="true" ma:displayName="Comment to approver" ma:description="Optionally provide additional information to your selected approver(s)." ma:internalName="ContentCloud_CommentToApprover">
      <xsd:simpleType>
        <xsd:restriction base="dms:Text">
          <xsd:maxLength value="255"/>
        </xsd:restriction>
      </xsd:simpleType>
    </xsd:element>
    <xsd:element name="ContentCloud_PublishOnApproval" ma:index="63" nillable="true" ma:displayName="Publish on approval" ma:description="Publish On Approval" ma:internalName="ContentCloud_PublishOnApproval">
      <xsd:simpleType>
        <xsd:restriction base="dms:Boolean"/>
      </xsd:simpleType>
    </xsd:element>
    <xsd:element name="ContentCloud_UpdatesNumber" ma:index="64" nillable="true" ma:displayName="Updates number" ma:description="Number of updates of item." ma:hidden="true" ma:internalName="ContentCloud_UpdatesNumber" ma:readOnly="false">
      <xsd:simpleType>
        <xsd:restriction base="dms:Number"/>
      </xsd:simpleType>
    </xsd:element>
    <xsd:element name="ContentCloud_MetadataCTypeName" ma:index="65" nillable="true" ma:displayName="Metadata content type name" ma:description="" ma:internalName="ContentCloud_MetadataCTypeName">
      <xsd:simpleType>
        <xsd:restriction base="dms:Text">
          <xsd:maxLength value="255"/>
        </xsd:restriction>
      </xsd:simpleType>
    </xsd:element>
    <xsd:element name="ContentCloud_SubmitDate" ma:index="66" nillable="true" ma:displayName="Date submitted" ma:description="Submit for approval date" ma:format="DateOnly" ma:internalName="ContentCloud_SubmitDate">
      <xsd:simpleType>
        <xsd:restriction base="dms:DateTime"/>
      </xsd:simpleType>
    </xsd:element>
    <xsd:element name="ContentCloud_ContributorIds" ma:index="67" nillable="true" ma:displayName="Metadata contributors ids" ma:description="" ma:hidden="true" ma:internalName="ContentCloud_ContributorIds" ma:readOnly="false">
      <xsd:simpleType>
        <xsd:restriction base="dms:Text">
          <xsd:maxLength value="255"/>
        </xsd:restriction>
      </xsd:simpleType>
    </xsd:element>
    <xsd:element name="ContentCloud_PrimaryContactIds" ma:index="68" nillable="true" ma:displayName="Metadata primary contact ids" ma:description="" ma:hidden="true" ma:internalName="ContentCloud_PrimaryContactIds" ma:readOnly="false">
      <xsd:simpleType>
        <xsd:restriction base="dms:Text">
          <xsd:maxLength value="255"/>
        </xsd:restriction>
      </xsd:simpleType>
    </xsd:element>
    <xsd:element name="ContentCloud_WithdrawOnApproval" ma:index="69" nillable="true" ma:displayName="Withdraw on approval" ma:description="Withdraw On Approval" ma:internalName="ContentCloud_WithdrawOnApproval">
      <xsd:simpleType>
        <xsd:restriction base="dms:Boolean"/>
      </xsd:simpleType>
    </xsd:element>
    <xsd:element name="ContentCloud_ConsolidatedUrl" ma:index="70" nillable="true" ma:displayName="Link to consolidated content" ma:format="Hyperlink" ma:internalName="ContentCloud_ConsolidatedUrl">
      <xsd:complexType>
        <xsd:complexContent>
          <xsd:extension base="dms:URL">
            <xsd:sequence>
              <xsd:element name="Url" type="dms:ValidUrl" minOccurs="0" nillable="true"/>
              <xsd:element name="Description" type="xsd:string" nillable="true"/>
            </xsd:sequence>
          </xsd:extension>
        </xsd:complexContent>
      </xsd:complexType>
    </xsd:element>
    <xsd:element name="ContentCloud_TempExtDate" ma:index="71" nillable="true" ma:displayName="Temporary extension date" ma:description="Temporary extension date" ma:format="DateOnly" ma:internalName="ContentCloud_TempExtDate">
      <xsd:simpleType>
        <xsd:restriction base="dms:DateTime"/>
      </xsd:simpleType>
    </xsd:element>
    <xsd:element name="ContentCloud_SharedWith" ma:index="72" nillable="true" ma:displayName="Shared with" ma:description="" ma:hidden="true" ma:internalName="ContentCloud_SharedWith" ma:readOnly="false">
      <xsd:simpleType>
        <xsd:restriction base="dms:Note"/>
      </xsd:simpleType>
    </xsd:element>
    <xsd:element name="ContentCloud_Duration" ma:index="73" nillable="true" ma:displayName="Duration" ma:description="Duration of content in seconds." ma:internalName="ContentCloud_Duration">
      <xsd:simpleType>
        <xsd:restriction base="dms:Number"/>
      </xsd:simpleType>
    </xsd:element>
    <xsd:element name="ContentCloud_Submitter" ma:index="74" nillable="true" ma:displayName="Submitted by" ma:description="" ma:hidden="true" ma:internalName="ContentCloud_Submitte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ontentCloud_LegacyDetails" ma:index="75" nillable="true" ma:displayName="Legacy details" ma:description="" ma:internalName="ContentCloud_LegacyDetails">
      <xsd:simpleType>
        <xsd:restriction base="dms:Note"/>
      </xsd:simpleType>
    </xsd:element>
    <xsd:element name="ContentCloud_TEDBeforeSRD" ma:index="76" nillable="true" ma:displayName="Temporary extension set before submit for approval" ma:description="Temporary extension set before submit for approval" ma:hidden="true" ma:internalName="ContentCloud_TEDBeforeSRD" ma:readOnly="false">
      <xsd:simpleType>
        <xsd:restriction base="dms:Boolean"/>
      </xsd:simpleType>
    </xsd:element>
    <xsd:element name="ContentCloud_Migrated" ma:index="77" nillable="true" ma:displayName="Migrated" ma:internalName="ContentCloud_Migrated">
      <xsd:simpleType>
        <xsd:restriction base="dms:Boolean"/>
      </xsd:simpleType>
    </xsd:element>
    <xsd:element name="ContentCloud_ReceivedFrom" ma:index="78" nillable="true" ma:displayName="Document Received From" ma:list="UserInfo" ma:SharePointGroup="0" ma:internalName="ContentCloud_ReceivedFrom"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ontentCloud_NewDraftNumber" ma:index="79" nillable="true" ma:displayName="New draft number" ma:description="" ma:internalName="ContentCloud_NewDraftNumber">
      <xsd:simpleType>
        <xsd:restriction base="dms:Text">
          <xsd:maxLength value="255"/>
        </xsd:restriction>
      </xsd:simpleType>
    </xsd:element>
    <xsd:element name="PublishingExpirationDate" ma:index="80"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element name="_dlc_Exempt" ma:index="81" nillable="true" ma:displayName="Exempt from Policy" ma:hidden="true" ma:internalName="_dlc_Exempt" ma:readOnly="true">
      <xsd:simpleType>
        <xsd:restriction base="dms:Unknown"/>
      </xsd:simpleType>
    </xsd:element>
    <xsd:element name="PublishingStartDate" ma:index="96"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4ba428f-c30f-44c8-8eab-a30b7390a267" elementFormDefault="qualified">
    <xsd:import namespace="http://schemas.microsoft.com/office/2006/documentManagement/types"/>
    <xsd:import namespace="http://schemas.microsoft.com/office/infopath/2007/PartnerControls"/>
    <xsd:element name="ContentCloud_OrganisationString" ma:index="26" nillable="true" ma:displayName="Organisation string" ma:indexed="true" ma:list="{4aafafe1-e8cb-42dd-8946-936c776bf3e5}" ma:internalName="ContentCloud_OrganisationString" ma:showField="Title" ma:web="44ba428f-c30f-44c8-8eab-a30b7390a267">
      <xsd:simpleType>
        <xsd:restriction base="dms:Lookup"/>
      </xsd:simpleType>
    </xsd:element>
    <xsd:element name="ContentCloud_RelatedSites" ma:index="33" nillable="true" ma:displayName="Related sites" ma:list="{b4283a8c-c169-464e-b37a-660a96344476}" ma:internalName="ContentCloud_RelatedSites" ma:showField="Title" ma:web="44ba428f-c30f-44c8-8eab-a30b7390a267">
      <xsd:complexType>
        <xsd:complexContent>
          <xsd:extension base="dms:MultiChoiceLookup">
            <xsd:sequence>
              <xsd:element name="Value" type="dms:Lookup" maxOccurs="unbounded" minOccurs="0" nillable="true"/>
            </xsd:sequence>
          </xsd:extension>
        </xsd:complexContent>
      </xsd:complexType>
    </xsd:element>
    <xsd:element name="_dlc_DocId" ma:index="91" nillable="true" ma:displayName="Document ID Value" ma:description="The value of the document ID assigned to this item." ma:internalName="_dlc_DocId" ma:readOnly="true">
      <xsd:simpleType>
        <xsd:restriction base="dms:Text"/>
      </xsd:simpleType>
    </xsd:element>
    <xsd:element name="_dlc_DocIdUrl" ma:index="9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93"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c78a0cd0-2680-45d0-a254-38b105a1c2de" elementFormDefault="qualified">
    <xsd:import namespace="http://schemas.microsoft.com/office/2006/documentManagement/types"/>
    <xsd:import namespace="http://schemas.microsoft.com/office/infopath/2007/PartnerControls"/>
    <xsd:element name="DLCPolicyLabelValue" ma:index="82" nillable="true" ma:displayName="Label" ma:description="Stores the current value of the label." ma:internalName="DLCPolicyLabelValue" ma:readOnly="true">
      <xsd:simpleType>
        <xsd:restriction base="dms:Note">
          <xsd:maxLength value="255"/>
        </xsd:restriction>
      </xsd:simpleType>
    </xsd:element>
    <xsd:element name="DLCPolicyLabelClientValue" ma:index="83" nillable="true" ma:displayName="Client Label Value" ma:description="Stores the last label value computed on the client." ma:hidden="true" ma:internalName="DLCPolicyLabelClientValue" ma:readOnly="false">
      <xsd:simpleType>
        <xsd:restriction base="dms:Note"/>
      </xsd:simpleType>
    </xsd:element>
    <xsd:element name="DLCPolicyLabelLock" ma:index="84" nillable="true" ma:displayName="Label Locked" ma:description="Indicates whether the label should be updated when item properties are modified." ma:hidden="true" ma:internalName="DLCPolicyLabelLock" ma:readOnly="fals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4" ma:displayName="Content Type"/>
        <xsd:element ref="dc:title" minOccurs="0" maxOccurs="1" ma:index="8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CatchAll xmlns="793eecce-d5b0-4496-ad2a-1b1e4d9412e2" xsi:nil="true"/>
    <Date_x0020_ xmlns="21864dfd-9059-48b4-91c5-a54ea345bf25" xsi:nil="true"/>
    <Date_x0020_1 xmlns="21864dfd-9059-48b4-91c5-a54ea345bf25" xsi:nil="true"/>
    <Lastedited xmlns="21864dfd-9059-48b4-91c5-a54ea345bf25" xsi:nil="true"/>
    <Date xmlns="21864dfd-9059-48b4-91c5-a54ea345bf25" xsi:nil="true"/>
    <_ip_UnifiedCompliancePolicyProperties xmlns="http://schemas.microsoft.com/sharepoint/v3" xsi:nil="true"/>
    <lcf76f155ced4ddcb4097134ff3c332f xmlns="21864dfd-9059-48b4-91c5-a54ea345bf2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15FAAD2-C40C-40EC-A72C-96D816B6854A}">
  <ds:schemaRefs>
    <ds:schemaRef ds:uri="http://schemas.microsoft.com/sharepoint/v3/contenttype/forms"/>
  </ds:schemaRefs>
</ds:datastoreItem>
</file>

<file path=customXml/itemProps2.xml><?xml version="1.0" encoding="utf-8"?>
<ds:datastoreItem xmlns:ds="http://schemas.openxmlformats.org/officeDocument/2006/customXml" ds:itemID="{6667EBA1-51EB-4DB4-9773-D7BAB5B4DFB5}">
  <ds:schemaRefs>
    <ds:schemaRef ds:uri="office.server.policy"/>
  </ds:schemaRefs>
</ds:datastoreItem>
</file>

<file path=customXml/itemProps3.xml><?xml version="1.0" encoding="utf-8"?>
<ds:datastoreItem xmlns:ds="http://schemas.openxmlformats.org/officeDocument/2006/customXml" ds:itemID="{08082FC1-EB5A-4F5A-A012-9B5C0A544828}"/>
</file>

<file path=customXml/itemProps4.xml><?xml version="1.0" encoding="utf-8"?>
<ds:datastoreItem xmlns:ds="http://schemas.openxmlformats.org/officeDocument/2006/customXml" ds:itemID="{E1DF84EA-3CE4-45B4-8BF9-275AEB1C9F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4ba428f-c30f-44c8-8eab-a30b7390a267"/>
    <ds:schemaRef ds:uri="c78a0cd0-2680-45d0-a254-38b105a1c2d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44C53C3A-D954-4CB4-9F3E-8743387EA7C8}">
  <ds:schemaRefs>
    <ds:schemaRef ds:uri="http://schemas.microsoft.com/office/2006/metadata/properties"/>
    <ds:schemaRef ds:uri="44ba428f-c30f-44c8-8eab-a30b7390a267"/>
    <ds:schemaRef ds:uri="http://purl.org/dc/elements/1.1/"/>
    <ds:schemaRef ds:uri="c78a0cd0-2680-45d0-a254-38b105a1c2de"/>
    <ds:schemaRef ds:uri="http://schemas.microsoft.com/office/2006/documentManagement/types"/>
    <ds:schemaRef ds:uri="http://www.w3.org/XML/1998/namespace"/>
    <ds:schemaRef ds:uri="http://purl.org/dc/dcmitype/"/>
    <ds:schemaRef ds:uri="http://purl.org/dc/terms/"/>
    <ds:schemaRef ds:uri="http://schemas.microsoft.com/office/infopath/2007/PartnerControls"/>
    <ds:schemaRef ds:uri="http://schemas.openxmlformats.org/package/2006/metadata/core-propertie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LIT 13250 - PowerPoint template and guidance</Template>
  <TotalTime>0</TotalTime>
  <Words>733</Words>
  <Application>Microsoft Office PowerPoint</Application>
  <PresentationFormat>On-screen Show (4:3)</PresentationFormat>
  <Paragraphs>121</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GDS Transport</vt:lpstr>
      <vt:lpstr>HM0870-corporate-slides</vt:lpstr>
      <vt:lpstr>Producer Responsibility UKVIA Virtual Summit  ‘A Greenprint for Sustainable Vaping’  </vt:lpstr>
      <vt:lpstr>What is Producer Responsibility?</vt:lpstr>
      <vt:lpstr>Pro Res and Vapes</vt:lpstr>
      <vt:lpstr>WEEE Regulations</vt:lpstr>
      <vt:lpstr>WEEE – How to comply</vt:lpstr>
      <vt:lpstr>Batteries Regulations</vt:lpstr>
      <vt:lpstr>Batteries – How to comply</vt:lpstr>
      <vt:lpstr>Packaging Regulations</vt:lpstr>
      <vt:lpstr>WEEE Regulatory Reform</vt:lpstr>
      <vt:lpstr>Helpful Guidance Links Producer responsibility regulations - GOV.UK (www.gov.uk)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 Agency PowerPoint template and guidance</dc:title>
  <dc:creator/>
  <cp:keywords/>
  <dc:description/>
  <cp:lastModifiedBy/>
  <cp:revision>8</cp:revision>
  <dcterms:created xsi:type="dcterms:W3CDTF">2020-05-27T09:17:03Z</dcterms:created>
  <dcterms:modified xsi:type="dcterms:W3CDTF">2023-03-14T17:07:29Z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0x010100F2545376B18B4841BCED0C552DA18758</vt:lpwstr>
  </property>
  <property fmtid="{D5CDD505-2E9C-101B-9397-08002B2CF9AE}" pid="3" name="_dlc_DocIdItemGuid">
    <vt:lpwstr>3d9dbab7-2e82-4aa0-8cf1-c954b64e069a</vt:lpwstr>
  </property>
  <property fmtid="{D5CDD505-2E9C-101B-9397-08002B2CF9AE}" pid="4" name="_ip_UnifiedCompliancePolicyUIAction">
    <vt:lpwstr/>
  </property>
  <property fmtid="{D5CDD505-2E9C-101B-9397-08002B2CF9AE}" pid="5" name="_ip_UnifiedCompliancePolicyProperties">
    <vt:lpwstr/>
  </property>
</Properties>
</file>